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3366FF"/>
    <a:srgbClr val="6699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1098" y="-84"/>
      </p:cViewPr>
      <p:guideLst>
        <p:guide orient="horz" pos="480"/>
        <p:guide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C3ACC9-46DC-44EF-BD1D-50F7B267A759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88E57F-AE1D-4A7D-B5F9-D4BDE8B27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968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11	  STRATEGIC TRADE</a:t>
            </a:r>
            <a:r>
              <a:rPr lang="en-US" sz="2400" b="1" baseline="0" smtClean="0"/>
              <a:t> POLICY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8650"/>
            <a:ext cx="6400800" cy="6394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5670208"/>
      </p:ext>
    </p:extLst>
  </p:cSld>
  <p:clrMapOvr>
    <a:masterClrMapping/>
  </p:clrMapOvr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International Trade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27</cp:revision>
  <dcterms:created xsi:type="dcterms:W3CDTF">2016-11-17T05:58:19Z</dcterms:created>
  <dcterms:modified xsi:type="dcterms:W3CDTF">2017-03-07T05:57:32Z</dcterms:modified>
</cp:coreProperties>
</file>