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4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66FF"/>
    <a:srgbClr val="6699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1098" y="-84"/>
      </p:cViewPr>
      <p:guideLst>
        <p:guide orient="horz" pos="3696"/>
        <p:guide pos="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43EFE0-D1A8-42E0-95B2-08127A4F5BE7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4B8BC-97E7-4626-8048-0BAC3A418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73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13	  HETEROGENEOUS FIRMS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50900"/>
            <a:ext cx="9834844" cy="402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8901735"/>
      </p:ext>
    </p:extLst>
  </p:cSld>
  <p:clrMapOvr>
    <a:masterClrMapping/>
  </p:clrMapOvr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International Trade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40</cp:revision>
  <dcterms:created xsi:type="dcterms:W3CDTF">2016-11-17T05:58:19Z</dcterms:created>
  <dcterms:modified xsi:type="dcterms:W3CDTF">2017-03-07T06:06:03Z</dcterms:modified>
</cp:coreProperties>
</file>