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</p:sldMasterIdLst>
  <p:notesMasterIdLst>
    <p:notesMasterId r:id="rId5"/>
  </p:notesMasterIdLst>
  <p:sldIdLst>
    <p:sldId id="274" r:id="rId3"/>
    <p:sldId id="275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098" y="-84"/>
      </p:cViewPr>
      <p:guideLst>
        <p:guide orient="horz" pos="240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550529-411E-4FA1-BAD3-5B35D244F8EF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E6CDAE-4FC9-4AA6-BF74-CEE3AC04D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079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176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7565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9913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817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0322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1418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9322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7304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0139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9290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7934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17	</a:t>
            </a:r>
            <a:r>
              <a:rPr lang="en-US" sz="2400" b="1" baseline="0" smtClean="0"/>
              <a:t>  </a:t>
            </a:r>
            <a:r>
              <a:rPr lang="en-US" sz="2400" b="1" smtClean="0"/>
              <a:t>GROWTH AND COMPETITIVENESS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596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defTabSz="414338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28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14338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2800">
          <a:solidFill>
            <a:srgbClr val="000000"/>
          </a:solidFill>
          <a:latin typeface="Arial" charset="0"/>
        </a:defRPr>
      </a:lvl2pPr>
      <a:lvl3pPr algn="ctr" defTabSz="414338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2800">
          <a:solidFill>
            <a:srgbClr val="000000"/>
          </a:solidFill>
          <a:latin typeface="Arial" charset="0"/>
        </a:defRPr>
      </a:lvl3pPr>
      <a:lvl4pPr algn="ctr" defTabSz="414338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2800">
          <a:solidFill>
            <a:srgbClr val="000000"/>
          </a:solidFill>
          <a:latin typeface="Arial" charset="0"/>
        </a:defRPr>
      </a:lvl4pPr>
      <a:lvl5pPr algn="ctr" defTabSz="414338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2800">
          <a:solidFill>
            <a:srgbClr val="000000"/>
          </a:solidFill>
          <a:latin typeface="Arial" charset="0"/>
        </a:defRPr>
      </a:lvl5pPr>
      <a:lvl6pPr marL="457200" algn="ctr" defTabSz="414338" rtl="0" fontAlgn="base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2800">
          <a:solidFill>
            <a:srgbClr val="000000"/>
          </a:solidFill>
          <a:latin typeface="Arial" charset="0"/>
        </a:defRPr>
      </a:lvl6pPr>
      <a:lvl7pPr marL="914400" algn="ctr" defTabSz="414338" rtl="0" fontAlgn="base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2800">
          <a:solidFill>
            <a:srgbClr val="000000"/>
          </a:solidFill>
          <a:latin typeface="Arial" charset="0"/>
        </a:defRPr>
      </a:lvl7pPr>
      <a:lvl8pPr marL="1371600" algn="ctr" defTabSz="414338" rtl="0" fontAlgn="base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2800">
          <a:solidFill>
            <a:srgbClr val="000000"/>
          </a:solidFill>
          <a:latin typeface="Arial" charset="0"/>
        </a:defRPr>
      </a:lvl8pPr>
      <a:lvl9pPr marL="1828800" algn="ctr" defTabSz="414338" rtl="0" fontAlgn="base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2800">
          <a:solidFill>
            <a:srgbClr val="000000"/>
          </a:solidFill>
          <a:latin typeface="Arial" charset="0"/>
        </a:defRPr>
      </a:lvl9pPr>
    </p:titleStyle>
    <p:bodyStyle>
      <a:lvl1pPr marL="385763" indent="-290513" algn="l" defTabSz="414338" rtl="0" eaLnBrk="0" fontAlgn="base" hangingPunct="0">
        <a:lnSpc>
          <a:spcPct val="93000"/>
        </a:lnSpc>
        <a:spcBef>
          <a:spcPct val="0"/>
        </a:spcBef>
        <a:spcAft>
          <a:spcPts val="1288"/>
        </a:spcAft>
        <a:buClr>
          <a:srgbClr val="000000"/>
        </a:buClr>
        <a:buSzPct val="45000"/>
        <a:buFont typeface="StarSymbol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777875" indent="-258763" algn="l" defTabSz="414338" rtl="0" eaLnBrk="0" fontAlgn="base" hangingPunct="0">
        <a:lnSpc>
          <a:spcPct val="93000"/>
        </a:lnSpc>
        <a:spcBef>
          <a:spcPct val="0"/>
        </a:spcBef>
        <a:spcAft>
          <a:spcPts val="1038"/>
        </a:spcAft>
        <a:buClr>
          <a:srgbClr val="000000"/>
        </a:buClr>
        <a:buSzPct val="75000"/>
        <a:buFont typeface="StarSymbol" charset="0"/>
        <a:buChar char="–"/>
        <a:defRPr sz="2500">
          <a:solidFill>
            <a:srgbClr val="000000"/>
          </a:solidFill>
          <a:latin typeface="+mn-lt"/>
        </a:defRPr>
      </a:lvl2pPr>
      <a:lvl3pPr marL="1169988" indent="-193675" algn="l" defTabSz="414338" rtl="0" eaLnBrk="0" fontAlgn="base" hangingPunct="0">
        <a:lnSpc>
          <a:spcPct val="93000"/>
        </a:lnSpc>
        <a:spcBef>
          <a:spcPct val="0"/>
        </a:spcBef>
        <a:spcAft>
          <a:spcPts val="775"/>
        </a:spcAft>
        <a:buClr>
          <a:srgbClr val="000000"/>
        </a:buClr>
        <a:buSzPct val="45000"/>
        <a:buFont typeface="StarSymbol" charset="0"/>
        <a:buChar char="●"/>
        <a:defRPr sz="2200">
          <a:solidFill>
            <a:srgbClr val="000000"/>
          </a:solidFill>
          <a:latin typeface="+mn-lt"/>
        </a:defRPr>
      </a:lvl3pPr>
      <a:lvl4pPr marL="1560513" indent="-188913" algn="l" defTabSz="414338" rtl="0" eaLnBrk="0" fontAlgn="base" hangingPunct="0">
        <a:lnSpc>
          <a:spcPct val="93000"/>
        </a:lnSpc>
        <a:spcBef>
          <a:spcPct val="0"/>
        </a:spcBef>
        <a:spcAft>
          <a:spcPts val="525"/>
        </a:spcAft>
        <a:buClr>
          <a:srgbClr val="000000"/>
        </a:buClr>
        <a:buSzPct val="75000"/>
        <a:buFont typeface="StarSymbol" charset="0"/>
        <a:buChar char="–"/>
        <a:defRPr>
          <a:solidFill>
            <a:srgbClr val="000000"/>
          </a:solidFill>
          <a:latin typeface="+mn-lt"/>
        </a:defRPr>
      </a:lvl4pPr>
      <a:lvl5pPr marL="1952625" indent="-192088" algn="l" defTabSz="414338" rtl="0" eaLnBrk="0" fontAlgn="base" hangingPunct="0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45000"/>
        <a:buFont typeface="StarSymbol" charset="0"/>
        <a:buChar char="●"/>
        <a:defRPr>
          <a:solidFill>
            <a:srgbClr val="000000"/>
          </a:solidFill>
          <a:latin typeface="+mn-lt"/>
        </a:defRPr>
      </a:lvl5pPr>
      <a:lvl6pPr marL="2409825" indent="-192088" algn="l" defTabSz="414338" rtl="0" fontAlgn="base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45000"/>
        <a:buFont typeface="StarSymbol" charset="0"/>
        <a:buChar char="●"/>
        <a:defRPr>
          <a:solidFill>
            <a:srgbClr val="000000"/>
          </a:solidFill>
          <a:latin typeface="+mn-lt"/>
        </a:defRPr>
      </a:lvl6pPr>
      <a:lvl7pPr marL="2867025" indent="-192088" algn="l" defTabSz="414338" rtl="0" fontAlgn="base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45000"/>
        <a:buFont typeface="StarSymbol" charset="0"/>
        <a:buChar char="●"/>
        <a:defRPr>
          <a:solidFill>
            <a:srgbClr val="000000"/>
          </a:solidFill>
          <a:latin typeface="+mn-lt"/>
        </a:defRPr>
      </a:lvl7pPr>
      <a:lvl8pPr marL="3324225" indent="-192088" algn="l" defTabSz="414338" rtl="0" fontAlgn="base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45000"/>
        <a:buFont typeface="StarSymbol" charset="0"/>
        <a:buChar char="●"/>
        <a:defRPr>
          <a:solidFill>
            <a:srgbClr val="000000"/>
          </a:solidFill>
          <a:latin typeface="+mn-lt"/>
        </a:defRPr>
      </a:lvl8pPr>
      <a:lvl9pPr marL="3781425" indent="-192088" algn="l" defTabSz="414338" rtl="0" fontAlgn="base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45000"/>
        <a:buFont typeface="StarSymbol" charset="0"/>
        <a:buChar char="●"/>
        <a:defRPr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22406"/>
            <a:ext cx="9067800" cy="6340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350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9682178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4161027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3_Default Design">
  <a:themeElements>
    <a:clrScheme name="1_Default Design 12">
      <a:dk1>
        <a:srgbClr val="000000"/>
      </a:dk1>
      <a:lt1>
        <a:srgbClr val="FFFFFF"/>
      </a:lt1>
      <a:dk2>
        <a:srgbClr val="FFFFCC"/>
      </a:dk2>
      <a:lt2>
        <a:srgbClr val="FF0000"/>
      </a:lt2>
      <a:accent1>
        <a:srgbClr val="CCFFCC"/>
      </a:accent1>
      <a:accent2>
        <a:srgbClr val="0000FF"/>
      </a:accent2>
      <a:accent3>
        <a:srgbClr val="FFFFFF"/>
      </a:accent3>
      <a:accent4>
        <a:srgbClr val="000000"/>
      </a:accent4>
      <a:accent5>
        <a:srgbClr val="E2FFE2"/>
      </a:accent5>
      <a:accent6>
        <a:srgbClr val="0000E7"/>
      </a:accent6>
      <a:hlink>
        <a:srgbClr val="008000"/>
      </a:hlink>
      <a:folHlink>
        <a:srgbClr val="666633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8575">
          <a:solidFill>
            <a:schemeClr val="tx1"/>
          </a:solidFill>
        </a:ln>
      </a:spPr>
      <a:bodyPr vert="horz" wrap="none" lIns="91440" tIns="45720" rIns="91440" bIns="45720" numCol="1" rtlCol="0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6600"/>
        </a:dk2>
        <a:lt2>
          <a:srgbClr val="FF0000"/>
        </a:lt2>
        <a:accent1>
          <a:srgbClr val="FFFF99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8A5C2D"/>
        </a:accent6>
        <a:hlink>
          <a:srgbClr val="0000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000000"/>
        </a:dk1>
        <a:lt1>
          <a:srgbClr val="FFFFFF"/>
        </a:lt1>
        <a:dk2>
          <a:srgbClr val="FFFFCC"/>
        </a:dk2>
        <a:lt2>
          <a:srgbClr val="FF0000"/>
        </a:lt2>
        <a:accent1>
          <a:srgbClr val="FFFF99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8A5C2D"/>
        </a:accent6>
        <a:hlink>
          <a:srgbClr val="0000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000000"/>
        </a:dk1>
        <a:lt1>
          <a:srgbClr val="FFFFFF"/>
        </a:lt1>
        <a:dk2>
          <a:srgbClr val="FFFFCC"/>
        </a:dk2>
        <a:lt2>
          <a:srgbClr val="FF0000"/>
        </a:lt2>
        <a:accent1>
          <a:srgbClr val="FF9966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FFCAB8"/>
        </a:accent5>
        <a:accent6>
          <a:srgbClr val="8A5C2D"/>
        </a:accent6>
        <a:hlink>
          <a:srgbClr val="0000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000000"/>
        </a:dk1>
        <a:lt1>
          <a:srgbClr val="FFFFFF"/>
        </a:lt1>
        <a:dk2>
          <a:srgbClr val="FFFFCC"/>
        </a:dk2>
        <a:lt2>
          <a:srgbClr val="FF0000"/>
        </a:lt2>
        <a:accent1>
          <a:srgbClr val="FF99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CAB8"/>
        </a:accent5>
        <a:accent6>
          <a:srgbClr val="0000E7"/>
        </a:accent6>
        <a:hlink>
          <a:srgbClr val="0080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000000"/>
        </a:dk1>
        <a:lt1>
          <a:srgbClr val="FFFFFF"/>
        </a:lt1>
        <a:dk2>
          <a:srgbClr val="FFFFCC"/>
        </a:dk2>
        <a:lt2>
          <a:srgbClr val="FF0000"/>
        </a:lt2>
        <a:accent1>
          <a:srgbClr val="CCFFCC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E2FFE2"/>
        </a:accent5>
        <a:accent6>
          <a:srgbClr val="0000E7"/>
        </a:accent6>
        <a:hlink>
          <a:srgbClr val="0080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International Trade</vt:lpstr>
      <vt:lpstr>3_Default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40</cp:revision>
  <dcterms:created xsi:type="dcterms:W3CDTF">2016-11-17T05:58:19Z</dcterms:created>
  <dcterms:modified xsi:type="dcterms:W3CDTF">2017-03-07T06:11:35Z</dcterms:modified>
</cp:coreProperties>
</file>