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8" r:id="rId4"/>
    <p:sldId id="272" r:id="rId5"/>
    <p:sldId id="273" r:id="rId6"/>
    <p:sldId id="269" r:id="rId7"/>
    <p:sldId id="270" r:id="rId8"/>
    <p:sldId id="271" r:id="rId9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44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 varScale="1">
        <p:scale>
          <a:sx n="108" d="100"/>
          <a:sy n="108" d="100"/>
        </p:scale>
        <p:origin x="1818" y="108"/>
      </p:cViewPr>
      <p:guideLst>
        <p:guide orient="horz" pos="2160"/>
        <p:guide orient="horz" pos="418"/>
        <p:guide orient="horz" pos="3793"/>
        <p:guide orient="horz" pos="636"/>
        <p:guide pos="2880"/>
        <p:guide pos="144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47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5313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5746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5281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770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EEDD2-5BF6-40AC-BD6A-111BD86C8D4F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CAEFF-4CF3-486C-AF6E-8BD68DB85461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D3C4C-AC5D-475B-BD1A-CEA357A03BF7}" type="datetime1">
              <a:rPr lang="en-US" smtClean="0"/>
              <a:t>2/23/2022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FBE2F-4738-40A2-B63F-A175E77AD748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BE5AF-38AA-4133-8BE7-D831C5CB2D25}" type="datetime1">
              <a:rPr lang="en-US" smtClean="0"/>
              <a:t>2/23/2022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BB8E9-A3FF-443E-A364-59317A81B9BA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1399742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COMPLETE LAND LAW</a:t>
            </a:r>
            <a:br>
              <a:rPr lang="en-US" dirty="0"/>
            </a:br>
            <a:r>
              <a:rPr lang="en-US" sz="2700" dirty="0"/>
              <a:t>Text, Cases, and Materials</a:t>
            </a:r>
            <a:br>
              <a:rPr lang="en-US" dirty="0"/>
            </a:br>
            <a:r>
              <a:rPr sz="2200" i="0" spc="-10" dirty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Barbara </a:t>
            </a:r>
            <a:r>
              <a:rPr lang="en-US" sz="2200" i="0" spc="-10" dirty="0" err="1">
                <a:solidFill>
                  <a:srgbClr val="3A6599"/>
                </a:solidFill>
              </a:rPr>
              <a:t>Bogusz</a:t>
            </a:r>
            <a:r>
              <a:rPr lang="en-US" sz="2200" i="0" spc="-10" dirty="0">
                <a:solidFill>
                  <a:srgbClr val="3A6599"/>
                </a:solidFill>
              </a:rPr>
              <a:t> and Roger Sexton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4616" y="1995607"/>
            <a:ext cx="3094769" cy="402900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6E25F3-F912-46D9-8739-2F7B66583652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lang="sv-S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569841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2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Unregistered Land</a:t>
            </a:r>
            <a:br>
              <a:rPr lang="en-US" sz="3600" spc="-10" dirty="0"/>
            </a:b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/>
              <a:t>04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Protection of Legal and Equitable Property Rights in Unregistered Land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4.1 </a:t>
            </a:r>
            <a:r>
              <a:rPr lang="en-US" sz="1400" i="0" dirty="0"/>
              <a:t>Elements of the doctrine of notice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C78C5F-26B5-4BA5-A058-990ADDD95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531" y="1573460"/>
            <a:ext cx="6410939" cy="371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/>
              <a:t> </a:t>
            </a:r>
            <a:endParaRPr lang="en-US" sz="1400" i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4BE96D-32D4-4E4E-ADCC-70B4DD7A25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398" y="3004312"/>
            <a:ext cx="5987205" cy="84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/>
              <a:t> </a:t>
            </a:r>
            <a:endParaRPr lang="en-US" sz="1400" i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816961-4265-4E13-A476-CED6A334E3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843" y="3004312"/>
            <a:ext cx="3908315" cy="84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196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4.2 </a:t>
            </a:r>
            <a:r>
              <a:rPr lang="en-US" sz="1400" i="0" dirty="0"/>
              <a:t>List of equitable interests subject to the doctrine of notice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2B99A5-8C43-4423-A794-473EDB3162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170" y="1355508"/>
            <a:ext cx="6533660" cy="414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95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4.3 </a:t>
            </a:r>
            <a:r>
              <a:rPr lang="en-US" sz="1400" i="0" dirty="0"/>
              <a:t>Overview of legal and equitable rights in unregistered land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0884C2-81CB-4210-B058-96F32B2839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531" y="1182327"/>
            <a:ext cx="6410939" cy="424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905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4.4 </a:t>
            </a:r>
            <a:r>
              <a:rPr lang="en-US" sz="1400" i="0" dirty="0"/>
              <a:t>Three forms of notice under the doctrine of notice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D3921F-8836-498F-804B-3925261113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14" y="1627458"/>
            <a:ext cx="7152173" cy="360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853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</TotalTime>
  <Words>112</Words>
  <Application>Microsoft Office PowerPoint</Application>
  <PresentationFormat>On-screen Show (4:3)</PresentationFormat>
  <Paragraphs>23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Calibri</vt:lpstr>
      <vt:lpstr>Office Theme</vt:lpstr>
      <vt:lpstr>COMPLETE LAND LAW Text, Cases, and Materials by Barbara Bogusz and Roger Sexton</vt:lpstr>
      <vt:lpstr>Part 2  Unregistered Land  Chapter 04  Protection of Legal and Equitable Property Rights in Unregistered Land</vt:lpstr>
      <vt:lpstr>Diagram 4.1 Elements of the doctrine of notice</vt:lpstr>
      <vt:lpstr> </vt:lpstr>
      <vt:lpstr> </vt:lpstr>
      <vt:lpstr>Diagram 4.2 List of equitable interests subject to the doctrine of notice</vt:lpstr>
      <vt:lpstr>Diagram 4.3 Overview of legal and equitable rights in unregistered land</vt:lpstr>
      <vt:lpstr>Diagram 4.4 Three forms of notice under the doctrine of notice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SHEFFIELD, Emma</cp:lastModifiedBy>
  <cp:revision>68</cp:revision>
  <dcterms:created xsi:type="dcterms:W3CDTF">2020-02-29T09:02:36Z</dcterms:created>
  <dcterms:modified xsi:type="dcterms:W3CDTF">2022-02-23T17:15:44Z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  <property fmtid="{D5CDD505-2E9C-101B-9397-08002B2CF9AE}" pid="5" name="MSIP_Label_be5cb09a-2992-49d6-8ac9-5f63e7b1ad2f_Enabled">
    <vt:lpwstr>true</vt:lpwstr>
  </property>
  <property fmtid="{D5CDD505-2E9C-101B-9397-08002B2CF9AE}" pid="6" name="MSIP_Label_be5cb09a-2992-49d6-8ac9-5f63e7b1ad2f_SetDate">
    <vt:lpwstr>2022-02-23T17:15:44Z</vt:lpwstr>
  </property>
  <property fmtid="{D5CDD505-2E9C-101B-9397-08002B2CF9AE}" pid="7" name="MSIP_Label_be5cb09a-2992-49d6-8ac9-5f63e7b1ad2f_Method">
    <vt:lpwstr>Standard</vt:lpwstr>
  </property>
  <property fmtid="{D5CDD505-2E9C-101B-9397-08002B2CF9AE}" pid="8" name="MSIP_Label_be5cb09a-2992-49d6-8ac9-5f63e7b1ad2f_Name">
    <vt:lpwstr>Controlled</vt:lpwstr>
  </property>
  <property fmtid="{D5CDD505-2E9C-101B-9397-08002B2CF9AE}" pid="9" name="MSIP_Label_be5cb09a-2992-49d6-8ac9-5f63e7b1ad2f_SiteId">
    <vt:lpwstr>91761b62-4c45-43f5-9f0e-be8ad9b551ff</vt:lpwstr>
  </property>
  <property fmtid="{D5CDD505-2E9C-101B-9397-08002B2CF9AE}" pid="10" name="MSIP_Label_be5cb09a-2992-49d6-8ac9-5f63e7b1ad2f_ActionId">
    <vt:lpwstr>9d89cdeb-3dcf-48ea-a4d2-0000ca408f99</vt:lpwstr>
  </property>
  <property fmtid="{D5CDD505-2E9C-101B-9397-08002B2CF9AE}" pid="11" name="MSIP_Label_be5cb09a-2992-49d6-8ac9-5f63e7b1ad2f_ContentBits">
    <vt:lpwstr>0</vt:lpwstr>
  </property>
</Properties>
</file>