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4" r:id="rId4"/>
    <p:sldId id="275" r:id="rId5"/>
    <p:sldId id="276" r:id="rId6"/>
    <p:sldId id="268" r:id="rId7"/>
    <p:sldId id="269" r:id="rId8"/>
    <p:sldId id="270" r:id="rId9"/>
    <p:sldId id="271" r:id="rId10"/>
    <p:sldId id="272" r:id="rId11"/>
    <p:sldId id="273" r:id="rId1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25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70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54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69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04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28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27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52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2B274-3790-44FE-BB7D-6894573F70A0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DFA9B-881D-45A5-A22C-CDF28E914494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8E207-FBDC-4A47-83F8-F2817F92EDFE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45941-1EF7-443E-9CD9-E4F3D1FD1D67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8D474-4268-48D3-9E92-958A838DA72D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B6B21-CB9C-48A0-AD85-9154D8B4498F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E8EF64-679C-4A3D-B2FE-2FF9BA47917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5.5 </a:t>
            </a:r>
            <a:r>
              <a:rPr lang="en-US" sz="1400" i="0" dirty="0"/>
              <a:t>transfer of a property in registered 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E0F52-7D17-4019-8A90-7ADB7DBE6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998" y="658742"/>
            <a:ext cx="2486005" cy="495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4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5.6 </a:t>
            </a:r>
            <a:r>
              <a:rPr lang="en-US" sz="1400" i="0" dirty="0"/>
              <a:t>Grades of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1FD742-A178-459B-98F4-0B99E39D3E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680" y="1983126"/>
            <a:ext cx="6720641" cy="289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84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3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Registered Land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05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Registration of Title—the Basic Principles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Form 5.1 </a:t>
            </a:r>
            <a:r>
              <a:rPr lang="en-US" sz="1400" i="0" dirty="0"/>
              <a:t>Official copy of register of title and title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91908D-AADC-47E3-9323-B25692E222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839" y="678612"/>
            <a:ext cx="3260322" cy="492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14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Form 5.1 </a:t>
            </a:r>
            <a:r>
              <a:rPr lang="en-US" sz="1400" i="0" dirty="0"/>
              <a:t>(Continued)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B02B5A-224A-4ABB-B28E-9D0134154E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063" y="680666"/>
            <a:ext cx="3185872" cy="492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Form 5.1 </a:t>
            </a:r>
            <a:r>
              <a:rPr lang="en-US" sz="1400" i="0" dirty="0"/>
              <a:t>(Continued)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DE7A8B-D878-4763-8601-D979909E7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830" y="663864"/>
            <a:ext cx="3382341" cy="496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1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5.1 </a:t>
            </a:r>
            <a:r>
              <a:rPr lang="en-US" sz="1400" i="0" dirty="0"/>
              <a:t>Burdens entered on to the Charges Register of the Register of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606611-E3EC-4955-8439-964A217F1A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077" y="951899"/>
            <a:ext cx="5181847" cy="449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5.2 </a:t>
            </a:r>
            <a:r>
              <a:rPr lang="en-US" sz="1400" i="0" dirty="0"/>
              <a:t>Procedure for first registration of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6E7E7D-8853-4B3F-9C70-98570D33FD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32" y="702974"/>
            <a:ext cx="3654136" cy="48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5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5.3 </a:t>
            </a:r>
            <a:r>
              <a:rPr lang="en-US" sz="1400" i="0" dirty="0"/>
              <a:t>Grade of title—freeholds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C3682B-99C2-403F-9E2B-347D4221CD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94" y="2235953"/>
            <a:ext cx="5864613" cy="238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07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5.4 </a:t>
            </a:r>
            <a:r>
              <a:rPr lang="en-US" sz="1400" i="0" dirty="0"/>
              <a:t>Grade of title—leaseholds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88230E-135B-448E-95BE-15A59FF2F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72" y="2212493"/>
            <a:ext cx="7304656" cy="243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49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</TotalTime>
  <Words>163</Words>
  <Application>Microsoft Office PowerPoint</Application>
  <PresentationFormat>On-screen Show (4:3)</PresentationFormat>
  <Paragraphs>32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Calibri</vt:lpstr>
      <vt:lpstr>Office Theme</vt:lpstr>
      <vt:lpstr>COMPLETE LAND LAW Text, Cases, and Materials by Barbara Bogusz and Roger Sexton</vt:lpstr>
      <vt:lpstr>Part 3  Registered Land  Chapter 05  Registration of Title—the Basic Principles</vt:lpstr>
      <vt:lpstr>Form 5.1 Official copy of register of title and title plan</vt:lpstr>
      <vt:lpstr>Form 5.1 (Continued)</vt:lpstr>
      <vt:lpstr>Form 5.1 (Continued)</vt:lpstr>
      <vt:lpstr>Diagram 5.1 Burdens entered on to the Charges Register of the Register of Title</vt:lpstr>
      <vt:lpstr>Diagram 5.2 Procedure for first registration of title</vt:lpstr>
      <vt:lpstr>Diagram 5.3 Grade of title—freeholds</vt:lpstr>
      <vt:lpstr>Diagram 5.4 Grade of title—leaseholds</vt:lpstr>
      <vt:lpstr>Diagram 5.5 transfer of a property in registered land</vt:lpstr>
      <vt:lpstr>Diagram 5.6 Grades of 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73</cp:revision>
  <dcterms:created xsi:type="dcterms:W3CDTF">2020-02-29T09:02:36Z</dcterms:created>
  <dcterms:modified xsi:type="dcterms:W3CDTF">2022-02-23T17:16:39Z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2022-02-23T17:16:38Z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aad78f7b-3d9b-4744-98ba-0000099b79e3</vt:lpwstr>
  </property>
  <property fmtid="{D5CDD505-2E9C-101B-9397-08002B2CF9AE}" pid="11" name="MSIP_Label_be5cb09a-2992-49d6-8ac9-5f63e7b1ad2f_ContentBits">
    <vt:lpwstr>0</vt:lpwstr>
  </property>
</Properties>
</file>