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22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6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5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59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80778-A8C3-4FF7-97B8-F5DB42A0539F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72D08-2534-4B98-AAEE-2BB03F69FB8B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438B8-E1AA-4D19-9BB7-B6B48EFE8302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00256-51D3-40BE-9D0B-FFD682ADA0FA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E0BE1-2922-44A8-AFAB-B3C14276560F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61364-6A31-44E7-A116-595E207C021A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ED51B7-6B8D-4D27-B599-092B18ED0DEA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569841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3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Registered Land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06</a:t>
            </a:r>
            <a:br>
              <a:rPr lang="en-US" sz="3600" dirty="0"/>
            </a:br>
            <a:br>
              <a:rPr lang="en-US" sz="3600"/>
            </a:br>
            <a:r>
              <a:rPr lang="en-US" sz="3600" i="0" spc="-5">
                <a:solidFill>
                  <a:srgbClr val="4D81BE"/>
                </a:solidFill>
              </a:rPr>
              <a:t>Interests Protected by Registration and Overriding Interests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6.1 </a:t>
            </a:r>
            <a:r>
              <a:rPr lang="en-US" sz="1400" i="0" dirty="0"/>
              <a:t>third-party interests which require registration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9B4F02-A6FB-46A9-AAC8-CC1FD12900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797" y="1675389"/>
            <a:ext cx="6428406" cy="342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6.2 </a:t>
            </a:r>
            <a:r>
              <a:rPr lang="en-US" sz="1400" i="0" dirty="0"/>
              <a:t>types of interest which require registration as a ‘notice’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409578-BDF9-415D-9899-9CED525F98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86" y="1277703"/>
            <a:ext cx="6383028" cy="400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6.3 </a:t>
            </a:r>
            <a:r>
              <a:rPr lang="en-US" sz="1400" i="0" dirty="0"/>
              <a:t>Priorities of interests under ss28–30 </a:t>
            </a:r>
            <a:r>
              <a:rPr lang="en-US" sz="1400" i="0" dirty="0" err="1"/>
              <a:t>Lra</a:t>
            </a:r>
            <a:r>
              <a:rPr lang="en-US" sz="1400" i="0" dirty="0"/>
              <a:t> 2002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0FF1A2-54F4-4842-B1F7-EF9D4ACBC4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29" y="2142886"/>
            <a:ext cx="7358343" cy="257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4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6.4 </a:t>
            </a:r>
            <a:r>
              <a:rPr lang="en-US" sz="1400" i="0" dirty="0"/>
              <a:t>Key points to consider under Sch 3 para 2 LRA 2002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F3261F-00C3-4121-9DEC-187682322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456" y="2882334"/>
            <a:ext cx="6667089" cy="10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67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/>
              <a:t>Diagram 6.5 </a:t>
            </a:r>
            <a:r>
              <a:rPr lang="it-IT" sz="1400" i="0" dirty="0"/>
              <a:t>Sch 3 para 2 LRA 2002—the multistage process</a:t>
            </a:r>
            <a:endParaRPr lang="en-US" sz="1400" i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375B52-98B1-4023-B067-96ACECD130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950" y="690311"/>
            <a:ext cx="4278100" cy="493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861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114</Words>
  <Application>Microsoft Office PowerPoint</Application>
  <PresentationFormat>On-screen Show (4:3)</PresentationFormat>
  <Paragraphs>20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Calibri</vt:lpstr>
      <vt:lpstr>Office Theme</vt:lpstr>
      <vt:lpstr>COMPLETE LAND LAW Text, Cases, and Materials by Barbara Bogusz and Roger Sexton</vt:lpstr>
      <vt:lpstr>Part 3  Registered Land  Chapter 06  Interests Protected by Registration and Overriding Interests</vt:lpstr>
      <vt:lpstr>Diagram 6.1 third-party interests which require registration</vt:lpstr>
      <vt:lpstr>Diagram 6.2 types of interest which require registration as a ‘notice’</vt:lpstr>
      <vt:lpstr>Diagram 6.3 Priorities of interests under ss28–30 Lra 2002</vt:lpstr>
      <vt:lpstr>Diagram 6.4 Key points to consider under Sch 3 para 2 LRA 2002</vt:lpstr>
      <vt:lpstr>Diagram 6.5 Sch 3 para 2 LRA 2002—the multistage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68</cp:revision>
  <dcterms:created xsi:type="dcterms:W3CDTF">2020-02-29T09:02:36Z</dcterms:created>
  <dcterms:modified xsi:type="dcterms:W3CDTF">2022-02-23T17:27:22Z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2022-02-23T17:27:22Z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f81dbca8-cd1a-4687-9b34-00008b577bed</vt:lpwstr>
  </property>
  <property fmtid="{D5CDD505-2E9C-101B-9397-08002B2CF9AE}" pid="11" name="MSIP_Label_be5cb09a-2992-49d6-8ac9-5f63e7b1ad2f_ContentBits">
    <vt:lpwstr>0</vt:lpwstr>
  </property>
</Properties>
</file>