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8" r:id="rId4"/>
    <p:sldId id="269" r:id="rId5"/>
    <p:sldId id="270" r:id="rId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10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0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A526C-4547-4EDE-B269-8422F7B438D6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DA20C-CAE9-4623-96F8-5A6C561C104C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E0F50-43B2-430B-A4F4-68AA68B45A7C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3656E-2641-4074-8DCD-CD73396588DB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C2275-6D0C-47E4-B16F-DB62AF57F91C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07D9A-9EC6-47C3-AF38-4C28FCECEBC1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5CCC6-A60D-4669-9BFB-6645B443673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6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Leases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11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Leases—the Basic Requirements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11.1 </a:t>
            </a:r>
            <a:r>
              <a:rPr lang="en-US" sz="1400" i="0" dirty="0"/>
              <a:t>Formalities—creation of a legal lease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D0C67-48FD-4D40-8E39-9AE04156E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752" y="1722689"/>
            <a:ext cx="5788497" cy="341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11.2 </a:t>
            </a:r>
            <a:r>
              <a:rPr lang="en-US" sz="1400" i="0" dirty="0"/>
              <a:t>Creation of a legal lease of less than three years under s54(2) </a:t>
            </a:r>
            <a:r>
              <a:rPr lang="en-US" sz="1400" i="0" dirty="0" err="1"/>
              <a:t>LPa</a:t>
            </a:r>
            <a:r>
              <a:rPr lang="en-US" sz="1400" i="0" dirty="0"/>
              <a:t> 1925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9F9CF9-1E07-4392-A5A5-C303991D2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665" y="836685"/>
            <a:ext cx="4540671" cy="45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41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11.1 </a:t>
            </a:r>
            <a:r>
              <a:rPr lang="en-US" sz="1400" i="0" dirty="0"/>
              <a:t>Priorities of legal and equitable leases in registered land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2FFF82-FEC5-4096-BE20-EA0A93646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20" y="1182327"/>
            <a:ext cx="7368161" cy="422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94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81</Words>
  <Application>Microsoft Office PowerPoint</Application>
  <PresentationFormat>On-screen Show (4:3)</PresentationFormat>
  <Paragraphs>14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COMPLETE LAND LAW Text, Cases, and Materials by Barbara Bogusz and Roger Sexton</vt:lpstr>
      <vt:lpstr>Part 6  Leases  Chapter 11  Leases—the Basic Requirements</vt:lpstr>
      <vt:lpstr>Diagram 11.1 Formalities—creation of a legal lease</vt:lpstr>
      <vt:lpstr>Diagram 11.2 Creation of a legal lease of less than three years under s54(2) LPa 1925</vt:lpstr>
      <vt:lpstr>Table 11.1 Priorities of legal and equitable leases in registered land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66</cp:revision>
  <dcterms:created xsi:type="dcterms:W3CDTF">2020-02-29T09:02:36Z</dcterms:created>
  <dcterms:modified xsi:type="dcterms:W3CDTF">2022-02-23T17:24:47Z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2022-02-23T17:24:47Z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b9746f62-caf8-4c12-9592-0000d4dcaf68</vt:lpwstr>
  </property>
  <property fmtid="{D5CDD505-2E9C-101B-9397-08002B2CF9AE}" pid="11" name="MSIP_Label_be5cb09a-2992-49d6-8ac9-5f63e7b1ad2f_ContentBits">
    <vt:lpwstr>0</vt:lpwstr>
  </property>
</Properties>
</file>