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9" r:id="rId14"/>
    <p:sldId id="278" r:id="rId15"/>
    <p:sldId id="280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37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79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71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88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5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4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3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2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52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89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5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431DF-34D8-41CE-9CCE-60894C213062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AC329-5B8B-4266-92B3-1014A8AC1180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AC44B-ED8E-4F47-B69D-2961A12285E2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B2858-CADE-41C1-ABCB-517406FE703E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BD4AF-7394-4E0F-A27F-D4CFF0BF323A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B50B8-C93A-459C-AF42-C6734E6594DF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A62D9E-ACC8-4B68-ABAE-D6DE371D1D6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20.8 </a:t>
            </a:r>
            <a:r>
              <a:rPr lang="en-US" sz="1400" i="0" dirty="0"/>
              <a:t>The dominant and servient land </a:t>
            </a:r>
            <a:r>
              <a:rPr lang="en-US" sz="1400" dirty="0"/>
              <a:t>in Re Ballard’s Conveyance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BFA807-CCC9-4BBE-998B-161777B980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756" y="1815187"/>
            <a:ext cx="4462488" cy="322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9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20.9 </a:t>
            </a:r>
            <a:r>
              <a:rPr lang="en-US" sz="1400" i="0" dirty="0"/>
              <a:t>Annexation destroyed where dominant land is subdivided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0EB80C-A15B-46C3-AEAD-947A9F827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803" y="1970806"/>
            <a:ext cx="5476395" cy="291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37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20.10 </a:t>
            </a:r>
            <a:r>
              <a:rPr lang="en-US" sz="1400" i="0" dirty="0"/>
              <a:t>Annexation to each and every part of </a:t>
            </a:r>
            <a:r>
              <a:rPr lang="en-US" sz="1400" i="0" dirty="0" err="1"/>
              <a:t>Bigpots</a:t>
            </a:r>
            <a:r>
              <a:rPr lang="en-US" sz="1400" i="0" dirty="0"/>
              <a:t> Estate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88D261-C04C-4BF3-9906-9D18F85B5B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46" y="1906657"/>
            <a:ext cx="4834908" cy="304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00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20.1 </a:t>
            </a:r>
            <a:r>
              <a:rPr lang="en-US" sz="1400" i="0" dirty="0"/>
              <a:t>Comparison between annexation and assignment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F9EF27-3842-422B-BB15-62D0B9FA1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20" y="2174793"/>
            <a:ext cx="7368161" cy="250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869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20.11 </a:t>
            </a:r>
            <a:r>
              <a:rPr lang="en-US" sz="1400" i="0" dirty="0"/>
              <a:t>Does the benefit of the covenant pass to Ciaran in equity?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599E09-CCF8-42E0-A8EC-D478444A9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25" y="1593097"/>
            <a:ext cx="6862550" cy="367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97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20.2 </a:t>
            </a:r>
            <a:r>
              <a:rPr lang="en-US" sz="1400" i="0" dirty="0"/>
              <a:t>Does the benefit and burden run with the land in equity?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70121E-04D2-491F-B4B0-84DEAF658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63" y="1490426"/>
            <a:ext cx="7526275" cy="381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27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56984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10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Freehold Covenants: Restrictive and Positive Covenants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20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Freehold Covenants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20.1 </a:t>
            </a:r>
            <a:r>
              <a:rPr lang="en-US" sz="1400" i="0" dirty="0"/>
              <a:t>23 and 24 Marchland Close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BF5FA5-47CB-4F44-ACF8-7516185B2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68" y="2037331"/>
            <a:ext cx="6631664" cy="27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20.2 </a:t>
            </a:r>
            <a:r>
              <a:rPr lang="en-US" sz="1400" i="0" dirty="0"/>
              <a:t>Do the benefits and burdens of the covenants run with the land?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4989B4-228C-4F2F-B48E-EE91860AB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527" y="1124720"/>
            <a:ext cx="5618947" cy="43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2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20.3 </a:t>
            </a:r>
            <a:r>
              <a:rPr lang="en-US" sz="1400" i="0" dirty="0"/>
              <a:t>Does the burden of the covenant pass from Barry to Daria?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D16540-E4AF-4578-9B8B-8C07A3170C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78" y="1067113"/>
            <a:ext cx="5648644" cy="435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20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20.4 </a:t>
            </a:r>
            <a:r>
              <a:rPr lang="en-US" sz="1400" i="0" dirty="0"/>
              <a:t>Equity—do the burdens of the covenants pass to Daria?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C000A8-5A9F-4379-A83D-BFC01EC3C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4" y="1269430"/>
            <a:ext cx="6518932" cy="416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12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20.5 </a:t>
            </a:r>
            <a:r>
              <a:rPr lang="en-US" sz="1400" i="0" dirty="0"/>
              <a:t>Centre house and </a:t>
            </a:r>
            <a:r>
              <a:rPr lang="en-US" sz="1400" i="0" dirty="0" err="1"/>
              <a:t>neighbouring</a:t>
            </a:r>
            <a:r>
              <a:rPr lang="en-US" sz="1400" i="0" dirty="0"/>
              <a:t> properties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4E0AD-57A5-4C90-9194-8A618DCDB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625" y="1228065"/>
            <a:ext cx="4778751" cy="421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35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20.6 </a:t>
            </a:r>
            <a:r>
              <a:rPr lang="en-US" sz="1400" i="0" dirty="0"/>
              <a:t>Can Ciaran claim the benefit of the covenants and enforce them against Daria?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0FE979-89AE-4587-876C-F2C8C059FC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32" y="1823977"/>
            <a:ext cx="6230937" cy="321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0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20.7 </a:t>
            </a:r>
            <a:r>
              <a:rPr lang="en-US" sz="1400" i="0" dirty="0"/>
              <a:t>Common law—passing of the benefit of positive and negative covenants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B77E93-DFB3-4F7F-8133-B9667FE73F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4" y="1546462"/>
            <a:ext cx="6518932" cy="376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58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</TotalTime>
  <Words>277</Words>
  <Application>Microsoft Office PowerPoint</Application>
  <PresentationFormat>On-screen Show (4:3)</PresentationFormat>
  <Paragraphs>44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Office Theme</vt:lpstr>
      <vt:lpstr>COMPLETE LAND LAW Text, Cases, and Materials by Barbara Bogusz and Roger Sexton</vt:lpstr>
      <vt:lpstr>Part 10  Freehold Covenants: Restrictive and Positive Covenants  Chapter 20  Freehold Covenants</vt:lpstr>
      <vt:lpstr>Diagram 20.1 23 and 24 Marchland Close</vt:lpstr>
      <vt:lpstr>Diagram 20.2 Do the benefits and burdens of the covenants run with the land?</vt:lpstr>
      <vt:lpstr>Diagram 20.3 Does the burden of the covenant pass from Barry to Daria?</vt:lpstr>
      <vt:lpstr>Diagram 20.4 Equity—do the burdens of the covenants pass to Daria?</vt:lpstr>
      <vt:lpstr>Diagram 20.5 Centre house and neighbouring properties</vt:lpstr>
      <vt:lpstr>Diagram 20.6 Can Ciaran claim the benefit of the covenants and enforce them against Daria?</vt:lpstr>
      <vt:lpstr>Diagram 20.7 Common law—passing of the benefit of positive and negative covenants</vt:lpstr>
      <vt:lpstr>Diagram 20.8 The dominant and servient land in Re Ballard’s Conveyance</vt:lpstr>
      <vt:lpstr>Diagram 20.9 Annexation destroyed where dominant land is subdivided</vt:lpstr>
      <vt:lpstr>Diagram 20.10 Annexation to each and every part of Bigpots Estate</vt:lpstr>
      <vt:lpstr>Table 20.1 Comparison between annexation and assignment</vt:lpstr>
      <vt:lpstr>Diagram 20.11 Does the benefit of the covenant pass to Ciaran in equity?</vt:lpstr>
      <vt:lpstr>Table 20.2 Does the benefit and burden run with the land in equity?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80</cp:revision>
  <dcterms:created xsi:type="dcterms:W3CDTF">2020-02-29T09:02:36Z</dcterms:created>
  <dcterms:modified xsi:type="dcterms:W3CDTF">2022-02-23T17:20:22Z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2022-02-23T17:20:21Z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af354ce0-e923-4a07-852e-00009e544a58</vt:lpwstr>
  </property>
  <property fmtid="{D5CDD505-2E9C-101B-9397-08002B2CF9AE}" pid="11" name="MSIP_Label_be5cb09a-2992-49d6-8ac9-5f63e7b1ad2f_ContentBits">
    <vt:lpwstr>0</vt:lpwstr>
  </property>
</Properties>
</file>