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 id="2147483675" r:id="rId5"/>
  </p:sldMasterIdLst>
  <p:notesMasterIdLst>
    <p:notesMasterId r:id="rId35"/>
  </p:notesMasterIdLst>
  <p:handoutMasterIdLst>
    <p:handoutMasterId r:id="rId36"/>
  </p:handoutMasterIdLst>
  <p:sldIdLst>
    <p:sldId id="295" r:id="rId6"/>
    <p:sldId id="356" r:id="rId7"/>
    <p:sldId id="259" r:id="rId8"/>
    <p:sldId id="357"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Thompson" initials="LT" lastIdx="30" clrIdx="0">
    <p:extLst>
      <p:ext uri="{19B8F6BF-5375-455C-9EA6-DF929625EA0E}">
        <p15:presenceInfo xmlns:p15="http://schemas.microsoft.com/office/powerpoint/2012/main" userId="S::Julia.Thompson@oup.com::dc5632fe-58df-45c2-ba21-a9202b2bf8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E0F886-6979-4C07-984A-A04BAD528103}" v="17" dt="2022-08-09T15:55:46.0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3" autoAdjust="0"/>
    <p:restoredTop sz="86449" autoAdjust="0"/>
  </p:normalViewPr>
  <p:slideViewPr>
    <p:cSldViewPr snapToGrid="0" snapToObjects="1">
      <p:cViewPr varScale="1">
        <p:scale>
          <a:sx n="63" d="100"/>
          <a:sy n="63" d="100"/>
        </p:scale>
        <p:origin x="96" y="954"/>
      </p:cViewPr>
      <p:guideLst>
        <p:guide orient="horz" pos="2160"/>
        <p:guide pos="3840"/>
      </p:guideLst>
    </p:cSldViewPr>
  </p:slideViewPr>
  <p:outlineViewPr>
    <p:cViewPr>
      <p:scale>
        <a:sx n="33" d="100"/>
        <a:sy n="33" d="100"/>
      </p:scale>
      <p:origin x="0" y="-805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Thompson" userId="dc5632fe-58df-45c2-ba21-a9202b2bf8c1" providerId="ADAL" clId="{89E0F886-6979-4C07-984A-A04BAD528103}"/>
    <pc:docChg chg="undo redo custSel addSld delSld modSld">
      <pc:chgData name="Lauren Thompson" userId="dc5632fe-58df-45c2-ba21-a9202b2bf8c1" providerId="ADAL" clId="{89E0F886-6979-4C07-984A-A04BAD528103}" dt="2022-08-09T15:55:46.051" v="215"/>
      <pc:docMkLst>
        <pc:docMk/>
      </pc:docMkLst>
      <pc:sldChg chg="modSp mod">
        <pc:chgData name="Lauren Thompson" userId="dc5632fe-58df-45c2-ba21-a9202b2bf8c1" providerId="ADAL" clId="{89E0F886-6979-4C07-984A-A04BAD528103}" dt="2022-08-09T15:43:41.812" v="21"/>
        <pc:sldMkLst>
          <pc:docMk/>
          <pc:sldMk cId="0" sldId="259"/>
        </pc:sldMkLst>
        <pc:spChg chg="mod">
          <ac:chgData name="Lauren Thompson" userId="dc5632fe-58df-45c2-ba21-a9202b2bf8c1" providerId="ADAL" clId="{89E0F886-6979-4C07-984A-A04BAD528103}" dt="2022-08-09T15:43:41.812" v="21"/>
          <ac:spMkLst>
            <pc:docMk/>
            <pc:sldMk cId="0" sldId="259"/>
            <ac:spMk id="221" creationId="{5F44FC29-1086-1CAD-D79B-4F52C5ECF8FF}"/>
          </ac:spMkLst>
        </pc:spChg>
      </pc:sldChg>
      <pc:sldChg chg="modSp add del mod modClrScheme chgLayout">
        <pc:chgData name="Lauren Thompson" userId="dc5632fe-58df-45c2-ba21-a9202b2bf8c1" providerId="ADAL" clId="{89E0F886-6979-4C07-984A-A04BAD528103}" dt="2022-08-09T15:44:32.531" v="54" actId="700"/>
        <pc:sldMkLst>
          <pc:docMk/>
          <pc:sldMk cId="0" sldId="260"/>
        </pc:sldMkLst>
        <pc:spChg chg="mod ord">
          <ac:chgData name="Lauren Thompson" userId="dc5632fe-58df-45c2-ba21-a9202b2bf8c1" providerId="ADAL" clId="{89E0F886-6979-4C07-984A-A04BAD528103}" dt="2022-08-09T15:44:32.531" v="54" actId="700"/>
          <ac:spMkLst>
            <pc:docMk/>
            <pc:sldMk cId="0" sldId="260"/>
            <ac:spMk id="218" creationId="{00000000-0000-0000-0000-000000000000}"/>
          </ac:spMkLst>
        </pc:spChg>
        <pc:spChg chg="mod ord">
          <ac:chgData name="Lauren Thompson" userId="dc5632fe-58df-45c2-ba21-a9202b2bf8c1" providerId="ADAL" clId="{89E0F886-6979-4C07-984A-A04BAD528103}" dt="2022-08-09T15:44:32.531" v="54" actId="700"/>
          <ac:spMkLst>
            <pc:docMk/>
            <pc:sldMk cId="0" sldId="260"/>
            <ac:spMk id="219" creationId="{00000000-0000-0000-0000-000000000000}"/>
          </ac:spMkLst>
        </pc:spChg>
        <pc:spChg chg="mod ord">
          <ac:chgData name="Lauren Thompson" userId="dc5632fe-58df-45c2-ba21-a9202b2bf8c1" providerId="ADAL" clId="{89E0F886-6979-4C07-984A-A04BAD528103}" dt="2022-08-09T15:44:32.531" v="54" actId="700"/>
          <ac:spMkLst>
            <pc:docMk/>
            <pc:sldMk cId="0" sldId="260"/>
            <ac:spMk id="220"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61"/>
        </pc:sldMkLst>
        <pc:spChg chg="mod ord">
          <ac:chgData name="Lauren Thompson" userId="dc5632fe-58df-45c2-ba21-a9202b2bf8c1" providerId="ADAL" clId="{89E0F886-6979-4C07-984A-A04BAD528103}" dt="2022-08-09T15:44:32.531" v="54" actId="700"/>
          <ac:spMkLst>
            <pc:docMk/>
            <pc:sldMk cId="0" sldId="261"/>
            <ac:spMk id="222" creationId="{00000000-0000-0000-0000-000000000000}"/>
          </ac:spMkLst>
        </pc:spChg>
        <pc:spChg chg="mod ord">
          <ac:chgData name="Lauren Thompson" userId="dc5632fe-58df-45c2-ba21-a9202b2bf8c1" providerId="ADAL" clId="{89E0F886-6979-4C07-984A-A04BAD528103}" dt="2022-08-09T15:44:32.531" v="54" actId="700"/>
          <ac:spMkLst>
            <pc:docMk/>
            <pc:sldMk cId="0" sldId="261"/>
            <ac:spMk id="223" creationId="{00000000-0000-0000-0000-000000000000}"/>
          </ac:spMkLst>
        </pc:spChg>
        <pc:spChg chg="mod ord">
          <ac:chgData name="Lauren Thompson" userId="dc5632fe-58df-45c2-ba21-a9202b2bf8c1" providerId="ADAL" clId="{89E0F886-6979-4C07-984A-A04BAD528103}" dt="2022-08-09T15:44:32.531" v="54" actId="700"/>
          <ac:spMkLst>
            <pc:docMk/>
            <pc:sldMk cId="0" sldId="261"/>
            <ac:spMk id="224"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62"/>
        </pc:sldMkLst>
        <pc:spChg chg="mod ord">
          <ac:chgData name="Lauren Thompson" userId="dc5632fe-58df-45c2-ba21-a9202b2bf8c1" providerId="ADAL" clId="{89E0F886-6979-4C07-984A-A04BAD528103}" dt="2022-08-09T15:44:32.531" v="54" actId="700"/>
          <ac:spMkLst>
            <pc:docMk/>
            <pc:sldMk cId="0" sldId="262"/>
            <ac:spMk id="226" creationId="{00000000-0000-0000-0000-000000000000}"/>
          </ac:spMkLst>
        </pc:spChg>
        <pc:spChg chg="mod ord">
          <ac:chgData name="Lauren Thompson" userId="dc5632fe-58df-45c2-ba21-a9202b2bf8c1" providerId="ADAL" clId="{89E0F886-6979-4C07-984A-A04BAD528103}" dt="2022-08-09T15:44:32.531" v="54" actId="700"/>
          <ac:spMkLst>
            <pc:docMk/>
            <pc:sldMk cId="0" sldId="262"/>
            <ac:spMk id="227" creationId="{00000000-0000-0000-0000-000000000000}"/>
          </ac:spMkLst>
        </pc:spChg>
        <pc:spChg chg="mod ord">
          <ac:chgData name="Lauren Thompson" userId="dc5632fe-58df-45c2-ba21-a9202b2bf8c1" providerId="ADAL" clId="{89E0F886-6979-4C07-984A-A04BAD528103}" dt="2022-08-09T15:44:32.531" v="54" actId="700"/>
          <ac:spMkLst>
            <pc:docMk/>
            <pc:sldMk cId="0" sldId="262"/>
            <ac:spMk id="228" creationId="{00000000-0000-0000-0000-000000000000}"/>
          </ac:spMkLst>
        </pc:spChg>
      </pc:sldChg>
      <pc:sldChg chg="addSp delSp modSp add del mod modTransition chgLayout">
        <pc:chgData name="Lauren Thompson" userId="dc5632fe-58df-45c2-ba21-a9202b2bf8c1" providerId="ADAL" clId="{89E0F886-6979-4C07-984A-A04BAD528103}" dt="2022-08-09T15:54:36.333" v="210" actId="20577"/>
        <pc:sldMkLst>
          <pc:docMk/>
          <pc:sldMk cId="0" sldId="263"/>
        </pc:sldMkLst>
        <pc:spChg chg="add del mod ord">
          <ac:chgData name="Lauren Thompson" userId="dc5632fe-58df-45c2-ba21-a9202b2bf8c1" providerId="ADAL" clId="{89E0F886-6979-4C07-984A-A04BAD528103}" dt="2022-08-09T15:44:48.325" v="63" actId="931"/>
          <ac:spMkLst>
            <pc:docMk/>
            <pc:sldMk cId="0" sldId="263"/>
            <ac:spMk id="2" creationId="{A4B09D27-2C68-4B6D-BA13-2C13D9CFC5EA}"/>
          </ac:spMkLst>
        </pc:spChg>
        <pc:spChg chg="mod ord">
          <ac:chgData name="Lauren Thompson" userId="dc5632fe-58df-45c2-ba21-a9202b2bf8c1" providerId="ADAL" clId="{89E0F886-6979-4C07-984A-A04BAD528103}" dt="2022-08-09T15:44:32.531" v="54" actId="700"/>
          <ac:spMkLst>
            <pc:docMk/>
            <pc:sldMk cId="0" sldId="263"/>
            <ac:spMk id="230" creationId="{00000000-0000-0000-0000-000000000000}"/>
          </ac:spMkLst>
        </pc:spChg>
        <pc:spChg chg="mod ord">
          <ac:chgData name="Lauren Thompson" userId="dc5632fe-58df-45c2-ba21-a9202b2bf8c1" providerId="ADAL" clId="{89E0F886-6979-4C07-984A-A04BAD528103}" dt="2022-08-09T15:54:36.333" v="210" actId="20577"/>
          <ac:spMkLst>
            <pc:docMk/>
            <pc:sldMk cId="0" sldId="263"/>
            <ac:spMk id="231" creationId="{00000000-0000-0000-0000-000000000000}"/>
          </ac:spMkLst>
        </pc:spChg>
        <pc:picChg chg="add mod">
          <ac:chgData name="Lauren Thompson" userId="dc5632fe-58df-45c2-ba21-a9202b2bf8c1" providerId="ADAL" clId="{89E0F886-6979-4C07-984A-A04BAD528103}" dt="2022-08-09T15:51:34.139" v="164" actId="962"/>
          <ac:picMkLst>
            <pc:docMk/>
            <pc:sldMk cId="0" sldId="263"/>
            <ac:picMk id="4" creationId="{EC7477B5-81E9-4F31-848C-78AB2131BAD1}"/>
          </ac:picMkLst>
        </pc:picChg>
        <pc:picChg chg="del">
          <ac:chgData name="Lauren Thompson" userId="dc5632fe-58df-45c2-ba21-a9202b2bf8c1" providerId="ADAL" clId="{89E0F886-6979-4C07-984A-A04BAD528103}" dt="2022-08-09T15:44:45.090" v="62" actId="478"/>
          <ac:picMkLst>
            <pc:docMk/>
            <pc:sldMk cId="0" sldId="263"/>
            <ac:picMk id="232" creationId="{00000000-0000-0000-0000-000000000000}"/>
          </ac:picMkLst>
        </pc:picChg>
      </pc:sldChg>
      <pc:sldChg chg="addSp delSp modSp add del mod modClrScheme chgLayout">
        <pc:chgData name="Lauren Thompson" userId="dc5632fe-58df-45c2-ba21-a9202b2bf8c1" providerId="ADAL" clId="{89E0F886-6979-4C07-984A-A04BAD528103}" dt="2022-08-09T15:54:31.864" v="201" actId="20577"/>
        <pc:sldMkLst>
          <pc:docMk/>
          <pc:sldMk cId="0" sldId="264"/>
        </pc:sldMkLst>
        <pc:spChg chg="add del mod ord">
          <ac:chgData name="Lauren Thompson" userId="dc5632fe-58df-45c2-ba21-a9202b2bf8c1" providerId="ADAL" clId="{89E0F886-6979-4C07-984A-A04BAD528103}" dt="2022-08-09T15:45:18.075" v="73" actId="931"/>
          <ac:spMkLst>
            <pc:docMk/>
            <pc:sldMk cId="0" sldId="264"/>
            <ac:spMk id="2" creationId="{05FE18EC-D6E1-4700-91B4-EB3F16DB01B9}"/>
          </ac:spMkLst>
        </pc:spChg>
        <pc:spChg chg="mod ord">
          <ac:chgData name="Lauren Thompson" userId="dc5632fe-58df-45c2-ba21-a9202b2bf8c1" providerId="ADAL" clId="{89E0F886-6979-4C07-984A-A04BAD528103}" dt="2022-08-09T15:45:02.018" v="69" actId="700"/>
          <ac:spMkLst>
            <pc:docMk/>
            <pc:sldMk cId="0" sldId="264"/>
            <ac:spMk id="236" creationId="{00000000-0000-0000-0000-000000000000}"/>
          </ac:spMkLst>
        </pc:spChg>
        <pc:spChg chg="mod ord">
          <ac:chgData name="Lauren Thompson" userId="dc5632fe-58df-45c2-ba21-a9202b2bf8c1" providerId="ADAL" clId="{89E0F886-6979-4C07-984A-A04BAD528103}" dt="2022-08-09T15:54:31.864" v="201" actId="20577"/>
          <ac:spMkLst>
            <pc:docMk/>
            <pc:sldMk cId="0" sldId="264"/>
            <ac:spMk id="237" creationId="{00000000-0000-0000-0000-000000000000}"/>
          </ac:spMkLst>
        </pc:spChg>
        <pc:spChg chg="mod ord">
          <ac:chgData name="Lauren Thompson" userId="dc5632fe-58df-45c2-ba21-a9202b2bf8c1" providerId="ADAL" clId="{89E0F886-6979-4C07-984A-A04BAD528103}" dt="2022-08-09T15:45:02.018" v="69" actId="700"/>
          <ac:spMkLst>
            <pc:docMk/>
            <pc:sldMk cId="0" sldId="264"/>
            <ac:spMk id="238" creationId="{00000000-0000-0000-0000-000000000000}"/>
          </ac:spMkLst>
        </pc:spChg>
        <pc:spChg chg="del mod">
          <ac:chgData name="Lauren Thompson" userId="dc5632fe-58df-45c2-ba21-a9202b2bf8c1" providerId="ADAL" clId="{89E0F886-6979-4C07-984A-A04BAD528103}" dt="2022-08-09T15:44:53.815" v="66" actId="478"/>
          <ac:spMkLst>
            <pc:docMk/>
            <pc:sldMk cId="0" sldId="264"/>
            <ac:spMk id="239" creationId="{00000000-0000-0000-0000-000000000000}"/>
          </ac:spMkLst>
        </pc:spChg>
        <pc:spChg chg="add del">
          <ac:chgData name="Lauren Thompson" userId="dc5632fe-58df-45c2-ba21-a9202b2bf8c1" providerId="ADAL" clId="{89E0F886-6979-4C07-984A-A04BAD528103}" dt="2022-08-09T15:45:12.487" v="72" actId="478"/>
          <ac:spMkLst>
            <pc:docMk/>
            <pc:sldMk cId="0" sldId="264"/>
            <ac:spMk id="240" creationId="{00000000-0000-0000-0000-000000000000}"/>
          </ac:spMkLst>
        </pc:spChg>
        <pc:picChg chg="add mod">
          <ac:chgData name="Lauren Thompson" userId="dc5632fe-58df-45c2-ba21-a9202b2bf8c1" providerId="ADAL" clId="{89E0F886-6979-4C07-984A-A04BAD528103}" dt="2022-08-09T15:51:47.369" v="166" actId="962"/>
          <ac:picMkLst>
            <pc:docMk/>
            <pc:sldMk cId="0" sldId="264"/>
            <ac:picMk id="4" creationId="{4C1B1A71-7454-4431-B2CB-A80F05ED4363}"/>
          </ac:picMkLst>
        </pc:picChg>
      </pc:sldChg>
      <pc:sldChg chg="modSp add del mod modClrScheme chgLayout">
        <pc:chgData name="Lauren Thompson" userId="dc5632fe-58df-45c2-ba21-a9202b2bf8c1" providerId="ADAL" clId="{89E0F886-6979-4C07-984A-A04BAD528103}" dt="2022-08-09T15:44:32.623" v="55" actId="27636"/>
        <pc:sldMkLst>
          <pc:docMk/>
          <pc:sldMk cId="0" sldId="265"/>
        </pc:sldMkLst>
        <pc:spChg chg="mod ord">
          <ac:chgData name="Lauren Thompson" userId="dc5632fe-58df-45c2-ba21-a9202b2bf8c1" providerId="ADAL" clId="{89E0F886-6979-4C07-984A-A04BAD528103}" dt="2022-08-09T15:44:32.531" v="54" actId="700"/>
          <ac:spMkLst>
            <pc:docMk/>
            <pc:sldMk cId="0" sldId="265"/>
            <ac:spMk id="244" creationId="{00000000-0000-0000-0000-000000000000}"/>
          </ac:spMkLst>
        </pc:spChg>
        <pc:spChg chg="mod ord">
          <ac:chgData name="Lauren Thompson" userId="dc5632fe-58df-45c2-ba21-a9202b2bf8c1" providerId="ADAL" clId="{89E0F886-6979-4C07-984A-A04BAD528103}" dt="2022-08-09T15:44:32.623" v="55" actId="27636"/>
          <ac:spMkLst>
            <pc:docMk/>
            <pc:sldMk cId="0" sldId="265"/>
            <ac:spMk id="245" creationId="{00000000-0000-0000-0000-000000000000}"/>
          </ac:spMkLst>
        </pc:spChg>
        <pc:spChg chg="mod ord">
          <ac:chgData name="Lauren Thompson" userId="dc5632fe-58df-45c2-ba21-a9202b2bf8c1" providerId="ADAL" clId="{89E0F886-6979-4C07-984A-A04BAD528103}" dt="2022-08-09T15:44:32.531" v="54" actId="700"/>
          <ac:spMkLst>
            <pc:docMk/>
            <pc:sldMk cId="0" sldId="265"/>
            <ac:spMk id="246" creationId="{00000000-0000-0000-0000-000000000000}"/>
          </ac:spMkLst>
        </pc:spChg>
      </pc:sldChg>
      <pc:sldChg chg="addSp delSp modSp add del mod modClrScheme chgLayout">
        <pc:chgData name="Lauren Thompson" userId="dc5632fe-58df-45c2-ba21-a9202b2bf8c1" providerId="ADAL" clId="{89E0F886-6979-4C07-984A-A04BAD528103}" dt="2022-08-09T15:52:01.866" v="168" actId="962"/>
        <pc:sldMkLst>
          <pc:docMk/>
          <pc:sldMk cId="0" sldId="266"/>
        </pc:sldMkLst>
        <pc:spChg chg="add del mod ord">
          <ac:chgData name="Lauren Thompson" userId="dc5632fe-58df-45c2-ba21-a9202b2bf8c1" providerId="ADAL" clId="{89E0F886-6979-4C07-984A-A04BAD528103}" dt="2022-08-09T15:45:31.640" v="77" actId="931"/>
          <ac:spMkLst>
            <pc:docMk/>
            <pc:sldMk cId="0" sldId="266"/>
            <ac:spMk id="2" creationId="{67889EBF-F2EE-4932-B970-813DAA4B3597}"/>
          </ac:spMkLst>
        </pc:spChg>
        <pc:spChg chg="mod ord">
          <ac:chgData name="Lauren Thompson" userId="dc5632fe-58df-45c2-ba21-a9202b2bf8c1" providerId="ADAL" clId="{89E0F886-6979-4C07-984A-A04BAD528103}" dt="2022-08-09T15:45:25.677" v="75" actId="700"/>
          <ac:spMkLst>
            <pc:docMk/>
            <pc:sldMk cId="0" sldId="266"/>
            <ac:spMk id="248" creationId="{00000000-0000-0000-0000-000000000000}"/>
          </ac:spMkLst>
        </pc:spChg>
        <pc:spChg chg="mod ord">
          <ac:chgData name="Lauren Thompson" userId="dc5632fe-58df-45c2-ba21-a9202b2bf8c1" providerId="ADAL" clId="{89E0F886-6979-4C07-984A-A04BAD528103}" dt="2022-08-09T15:45:25.677" v="75" actId="700"/>
          <ac:spMkLst>
            <pc:docMk/>
            <pc:sldMk cId="0" sldId="266"/>
            <ac:spMk id="249" creationId="{00000000-0000-0000-0000-000000000000}"/>
          </ac:spMkLst>
        </pc:spChg>
        <pc:spChg chg="mod ord">
          <ac:chgData name="Lauren Thompson" userId="dc5632fe-58df-45c2-ba21-a9202b2bf8c1" providerId="ADAL" clId="{89E0F886-6979-4C07-984A-A04BAD528103}" dt="2022-08-09T15:45:25.677" v="75" actId="700"/>
          <ac:spMkLst>
            <pc:docMk/>
            <pc:sldMk cId="0" sldId="266"/>
            <ac:spMk id="250" creationId="{00000000-0000-0000-0000-000000000000}"/>
          </ac:spMkLst>
        </pc:spChg>
        <pc:picChg chg="add mod">
          <ac:chgData name="Lauren Thompson" userId="dc5632fe-58df-45c2-ba21-a9202b2bf8c1" providerId="ADAL" clId="{89E0F886-6979-4C07-984A-A04BAD528103}" dt="2022-08-09T15:52:01.866" v="168" actId="962"/>
          <ac:picMkLst>
            <pc:docMk/>
            <pc:sldMk cId="0" sldId="266"/>
            <ac:picMk id="4" creationId="{FEA3D857-0A86-448A-B935-7592FB3DFC86}"/>
          </ac:picMkLst>
        </pc:picChg>
        <pc:picChg chg="del">
          <ac:chgData name="Lauren Thompson" userId="dc5632fe-58df-45c2-ba21-a9202b2bf8c1" providerId="ADAL" clId="{89E0F886-6979-4C07-984A-A04BAD528103}" dt="2022-08-09T15:45:28.540" v="76" actId="478"/>
          <ac:picMkLst>
            <pc:docMk/>
            <pc:sldMk cId="0" sldId="266"/>
            <ac:picMk id="251" creationId="{00000000-0000-0000-0000-000000000000}"/>
          </ac:picMkLst>
        </pc:picChg>
      </pc:sldChg>
      <pc:sldChg chg="addSp delSp modSp add del mod modTransition chgLayout">
        <pc:chgData name="Lauren Thompson" userId="dc5632fe-58df-45c2-ba21-a9202b2bf8c1" providerId="ADAL" clId="{89E0F886-6979-4C07-984A-A04BAD528103}" dt="2022-08-09T15:52:10.593" v="170" actId="962"/>
        <pc:sldMkLst>
          <pc:docMk/>
          <pc:sldMk cId="0" sldId="267"/>
        </pc:sldMkLst>
        <pc:spChg chg="add del mod ord">
          <ac:chgData name="Lauren Thompson" userId="dc5632fe-58df-45c2-ba21-a9202b2bf8c1" providerId="ADAL" clId="{89E0F886-6979-4C07-984A-A04BAD528103}" dt="2022-08-09T15:45:38.913" v="80" actId="931"/>
          <ac:spMkLst>
            <pc:docMk/>
            <pc:sldMk cId="0" sldId="267"/>
            <ac:spMk id="2" creationId="{24BB6ED4-7518-448A-B9B6-4F1017E205C7}"/>
          </ac:spMkLst>
        </pc:spChg>
        <pc:spChg chg="mod ord">
          <ac:chgData name="Lauren Thompson" userId="dc5632fe-58df-45c2-ba21-a9202b2bf8c1" providerId="ADAL" clId="{89E0F886-6979-4C07-984A-A04BAD528103}" dt="2022-08-09T15:44:32.531" v="54" actId="700"/>
          <ac:spMkLst>
            <pc:docMk/>
            <pc:sldMk cId="0" sldId="267"/>
            <ac:spMk id="255" creationId="{00000000-0000-0000-0000-000000000000}"/>
          </ac:spMkLst>
        </pc:spChg>
        <pc:spChg chg="mod ord">
          <ac:chgData name="Lauren Thompson" userId="dc5632fe-58df-45c2-ba21-a9202b2bf8c1" providerId="ADAL" clId="{89E0F886-6979-4C07-984A-A04BAD528103}" dt="2022-08-09T15:44:32.531" v="54" actId="700"/>
          <ac:spMkLst>
            <pc:docMk/>
            <pc:sldMk cId="0" sldId="267"/>
            <ac:spMk id="256" creationId="{00000000-0000-0000-0000-000000000000}"/>
          </ac:spMkLst>
        </pc:spChg>
        <pc:picChg chg="add mod">
          <ac:chgData name="Lauren Thompson" userId="dc5632fe-58df-45c2-ba21-a9202b2bf8c1" providerId="ADAL" clId="{89E0F886-6979-4C07-984A-A04BAD528103}" dt="2022-08-09T15:52:10.593" v="170" actId="962"/>
          <ac:picMkLst>
            <pc:docMk/>
            <pc:sldMk cId="0" sldId="267"/>
            <ac:picMk id="4" creationId="{908DA324-6930-4FCB-AA96-6E960C840C9A}"/>
          </ac:picMkLst>
        </pc:picChg>
        <pc:picChg chg="del">
          <ac:chgData name="Lauren Thompson" userId="dc5632fe-58df-45c2-ba21-a9202b2bf8c1" providerId="ADAL" clId="{89E0F886-6979-4C07-984A-A04BAD528103}" dt="2022-08-09T15:45:35.359" v="78" actId="478"/>
          <ac:picMkLst>
            <pc:docMk/>
            <pc:sldMk cId="0" sldId="267"/>
            <ac:picMk id="257" creationId="{00000000-0000-0000-0000-000000000000}"/>
          </ac:picMkLst>
        </pc:picChg>
      </pc:sldChg>
      <pc:sldChg chg="addSp delSp modSp add del mod modClrScheme chgLayout">
        <pc:chgData name="Lauren Thompson" userId="dc5632fe-58df-45c2-ba21-a9202b2bf8c1" providerId="ADAL" clId="{89E0F886-6979-4C07-984A-A04BAD528103}" dt="2022-08-09T15:52:19.782" v="172" actId="962"/>
        <pc:sldMkLst>
          <pc:docMk/>
          <pc:sldMk cId="0" sldId="268"/>
        </pc:sldMkLst>
        <pc:spChg chg="add del mod ord">
          <ac:chgData name="Lauren Thompson" userId="dc5632fe-58df-45c2-ba21-a9202b2bf8c1" providerId="ADAL" clId="{89E0F886-6979-4C07-984A-A04BAD528103}" dt="2022-08-09T15:45:59.588" v="88" actId="931"/>
          <ac:spMkLst>
            <pc:docMk/>
            <pc:sldMk cId="0" sldId="268"/>
            <ac:spMk id="2" creationId="{90DC44F6-89A2-40FE-B1A2-A32D95D42F68}"/>
          </ac:spMkLst>
        </pc:spChg>
        <pc:spChg chg="mod ord">
          <ac:chgData name="Lauren Thompson" userId="dc5632fe-58df-45c2-ba21-a9202b2bf8c1" providerId="ADAL" clId="{89E0F886-6979-4C07-984A-A04BAD528103}" dt="2022-08-09T15:45:51.930" v="86" actId="700"/>
          <ac:spMkLst>
            <pc:docMk/>
            <pc:sldMk cId="0" sldId="268"/>
            <ac:spMk id="261" creationId="{00000000-0000-0000-0000-000000000000}"/>
          </ac:spMkLst>
        </pc:spChg>
        <pc:spChg chg="mod ord">
          <ac:chgData name="Lauren Thompson" userId="dc5632fe-58df-45c2-ba21-a9202b2bf8c1" providerId="ADAL" clId="{89E0F886-6979-4C07-984A-A04BAD528103}" dt="2022-08-09T15:45:51.930" v="86" actId="700"/>
          <ac:spMkLst>
            <pc:docMk/>
            <pc:sldMk cId="0" sldId="268"/>
            <ac:spMk id="262" creationId="{00000000-0000-0000-0000-000000000000}"/>
          </ac:spMkLst>
        </pc:spChg>
        <pc:spChg chg="mod ord">
          <ac:chgData name="Lauren Thompson" userId="dc5632fe-58df-45c2-ba21-a9202b2bf8c1" providerId="ADAL" clId="{89E0F886-6979-4C07-984A-A04BAD528103}" dt="2022-08-09T15:45:51.930" v="86" actId="700"/>
          <ac:spMkLst>
            <pc:docMk/>
            <pc:sldMk cId="0" sldId="268"/>
            <ac:spMk id="263" creationId="{00000000-0000-0000-0000-000000000000}"/>
          </ac:spMkLst>
        </pc:spChg>
        <pc:picChg chg="add mod">
          <ac:chgData name="Lauren Thompson" userId="dc5632fe-58df-45c2-ba21-a9202b2bf8c1" providerId="ADAL" clId="{89E0F886-6979-4C07-984A-A04BAD528103}" dt="2022-08-09T15:52:19.782" v="172" actId="962"/>
          <ac:picMkLst>
            <pc:docMk/>
            <pc:sldMk cId="0" sldId="268"/>
            <ac:picMk id="4" creationId="{8E28B0DA-377B-4C40-9529-DAF20BDC189C}"/>
          </ac:picMkLst>
        </pc:picChg>
        <pc:picChg chg="del">
          <ac:chgData name="Lauren Thompson" userId="dc5632fe-58df-45c2-ba21-a9202b2bf8c1" providerId="ADAL" clId="{89E0F886-6979-4C07-984A-A04BAD528103}" dt="2022-08-09T15:45:53.591" v="87" actId="478"/>
          <ac:picMkLst>
            <pc:docMk/>
            <pc:sldMk cId="0" sldId="268"/>
            <ac:picMk id="264" creationId="{00000000-0000-0000-0000-000000000000}"/>
          </ac:picMkLst>
        </pc:picChg>
      </pc:sldChg>
      <pc:sldChg chg="addSp delSp modSp add del mod modClrScheme chgLayout">
        <pc:chgData name="Lauren Thompson" userId="dc5632fe-58df-45c2-ba21-a9202b2bf8c1" providerId="ADAL" clId="{89E0F886-6979-4C07-984A-A04BAD528103}" dt="2022-08-09T15:52:29.212" v="174" actId="962"/>
        <pc:sldMkLst>
          <pc:docMk/>
          <pc:sldMk cId="0" sldId="269"/>
        </pc:sldMkLst>
        <pc:spChg chg="add del mod ord">
          <ac:chgData name="Lauren Thompson" userId="dc5632fe-58df-45c2-ba21-a9202b2bf8c1" providerId="ADAL" clId="{89E0F886-6979-4C07-984A-A04BAD528103}" dt="2022-08-09T15:46:17.944" v="96" actId="931"/>
          <ac:spMkLst>
            <pc:docMk/>
            <pc:sldMk cId="0" sldId="269"/>
            <ac:spMk id="2" creationId="{CC9C9D45-D0A8-4664-9432-FDA18A99A0AB}"/>
          </ac:spMkLst>
        </pc:spChg>
        <pc:spChg chg="mod ord">
          <ac:chgData name="Lauren Thompson" userId="dc5632fe-58df-45c2-ba21-a9202b2bf8c1" providerId="ADAL" clId="{89E0F886-6979-4C07-984A-A04BAD528103}" dt="2022-08-09T15:46:11.143" v="93" actId="700"/>
          <ac:spMkLst>
            <pc:docMk/>
            <pc:sldMk cId="0" sldId="269"/>
            <ac:spMk id="268" creationId="{00000000-0000-0000-0000-000000000000}"/>
          </ac:spMkLst>
        </pc:spChg>
        <pc:spChg chg="mod ord">
          <ac:chgData name="Lauren Thompson" userId="dc5632fe-58df-45c2-ba21-a9202b2bf8c1" providerId="ADAL" clId="{89E0F886-6979-4C07-984A-A04BAD528103}" dt="2022-08-09T15:46:11.143" v="93" actId="700"/>
          <ac:spMkLst>
            <pc:docMk/>
            <pc:sldMk cId="0" sldId="269"/>
            <ac:spMk id="269" creationId="{00000000-0000-0000-0000-000000000000}"/>
          </ac:spMkLst>
        </pc:spChg>
        <pc:spChg chg="mod ord">
          <ac:chgData name="Lauren Thompson" userId="dc5632fe-58df-45c2-ba21-a9202b2bf8c1" providerId="ADAL" clId="{89E0F886-6979-4C07-984A-A04BAD528103}" dt="2022-08-09T15:46:11.143" v="93" actId="700"/>
          <ac:spMkLst>
            <pc:docMk/>
            <pc:sldMk cId="0" sldId="269"/>
            <ac:spMk id="270" creationId="{00000000-0000-0000-0000-000000000000}"/>
          </ac:spMkLst>
        </pc:spChg>
        <pc:spChg chg="del mod">
          <ac:chgData name="Lauren Thompson" userId="dc5632fe-58df-45c2-ba21-a9202b2bf8c1" providerId="ADAL" clId="{89E0F886-6979-4C07-984A-A04BAD528103}" dt="2022-08-09T15:46:14.446" v="95" actId="478"/>
          <ac:spMkLst>
            <pc:docMk/>
            <pc:sldMk cId="0" sldId="269"/>
            <ac:spMk id="271" creationId="{00000000-0000-0000-0000-000000000000}"/>
          </ac:spMkLst>
        </pc:spChg>
        <pc:picChg chg="add mod">
          <ac:chgData name="Lauren Thompson" userId="dc5632fe-58df-45c2-ba21-a9202b2bf8c1" providerId="ADAL" clId="{89E0F886-6979-4C07-984A-A04BAD528103}" dt="2022-08-09T15:52:29.212" v="174" actId="962"/>
          <ac:picMkLst>
            <pc:docMk/>
            <pc:sldMk cId="0" sldId="269"/>
            <ac:picMk id="4" creationId="{EE367031-A592-4A20-8740-DE62262A787C}"/>
          </ac:picMkLst>
        </pc:picChg>
      </pc:sldChg>
      <pc:sldChg chg="addSp delSp modSp add del mod modClrScheme chgLayout">
        <pc:chgData name="Lauren Thompson" userId="dc5632fe-58df-45c2-ba21-a9202b2bf8c1" providerId="ADAL" clId="{89E0F886-6979-4C07-984A-A04BAD528103}" dt="2022-08-09T15:52:38.132" v="176" actId="962"/>
        <pc:sldMkLst>
          <pc:docMk/>
          <pc:sldMk cId="0" sldId="270"/>
        </pc:sldMkLst>
        <pc:spChg chg="add del mod ord">
          <ac:chgData name="Lauren Thompson" userId="dc5632fe-58df-45c2-ba21-a9202b2bf8c1" providerId="ADAL" clId="{89E0F886-6979-4C07-984A-A04BAD528103}" dt="2022-08-09T15:46:48.060" v="103" actId="931"/>
          <ac:spMkLst>
            <pc:docMk/>
            <pc:sldMk cId="0" sldId="270"/>
            <ac:spMk id="2" creationId="{B7FBBA55-439F-44A1-A269-47089E17B339}"/>
          </ac:spMkLst>
        </pc:spChg>
        <pc:spChg chg="mod ord">
          <ac:chgData name="Lauren Thompson" userId="dc5632fe-58df-45c2-ba21-a9202b2bf8c1" providerId="ADAL" clId="{89E0F886-6979-4C07-984A-A04BAD528103}" dt="2022-08-09T15:46:43.546" v="101" actId="700"/>
          <ac:spMkLst>
            <pc:docMk/>
            <pc:sldMk cId="0" sldId="270"/>
            <ac:spMk id="275" creationId="{00000000-0000-0000-0000-000000000000}"/>
          </ac:spMkLst>
        </pc:spChg>
        <pc:spChg chg="mod ord">
          <ac:chgData name="Lauren Thompson" userId="dc5632fe-58df-45c2-ba21-a9202b2bf8c1" providerId="ADAL" clId="{89E0F886-6979-4C07-984A-A04BAD528103}" dt="2022-08-09T15:46:43.546" v="101" actId="700"/>
          <ac:spMkLst>
            <pc:docMk/>
            <pc:sldMk cId="0" sldId="270"/>
            <ac:spMk id="276" creationId="{00000000-0000-0000-0000-000000000000}"/>
          </ac:spMkLst>
        </pc:spChg>
        <pc:spChg chg="mod ord">
          <ac:chgData name="Lauren Thompson" userId="dc5632fe-58df-45c2-ba21-a9202b2bf8c1" providerId="ADAL" clId="{89E0F886-6979-4C07-984A-A04BAD528103}" dt="2022-08-09T15:46:43.546" v="101" actId="700"/>
          <ac:spMkLst>
            <pc:docMk/>
            <pc:sldMk cId="0" sldId="270"/>
            <ac:spMk id="277" creationId="{00000000-0000-0000-0000-000000000000}"/>
          </ac:spMkLst>
        </pc:spChg>
        <pc:spChg chg="del mod">
          <ac:chgData name="Lauren Thompson" userId="dc5632fe-58df-45c2-ba21-a9202b2bf8c1" providerId="ADAL" clId="{89E0F886-6979-4C07-984A-A04BAD528103}" dt="2022-08-09T15:46:24.210" v="99" actId="478"/>
          <ac:spMkLst>
            <pc:docMk/>
            <pc:sldMk cId="0" sldId="270"/>
            <ac:spMk id="279" creationId="{00000000-0000-0000-0000-000000000000}"/>
          </ac:spMkLst>
        </pc:spChg>
        <pc:picChg chg="add mod">
          <ac:chgData name="Lauren Thompson" userId="dc5632fe-58df-45c2-ba21-a9202b2bf8c1" providerId="ADAL" clId="{89E0F886-6979-4C07-984A-A04BAD528103}" dt="2022-08-09T15:52:38.132" v="176" actId="962"/>
          <ac:picMkLst>
            <pc:docMk/>
            <pc:sldMk cId="0" sldId="270"/>
            <ac:picMk id="4" creationId="{3B27847E-34C4-4C2B-A748-6F9C76DB50D3}"/>
          </ac:picMkLst>
        </pc:picChg>
        <pc:picChg chg="del">
          <ac:chgData name="Lauren Thompson" userId="dc5632fe-58df-45c2-ba21-a9202b2bf8c1" providerId="ADAL" clId="{89E0F886-6979-4C07-984A-A04BAD528103}" dt="2022-08-09T15:46:44.901" v="102" actId="478"/>
          <ac:picMkLst>
            <pc:docMk/>
            <pc:sldMk cId="0" sldId="270"/>
            <ac:picMk id="278"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1"/>
        </pc:sldMkLst>
        <pc:spChg chg="mod ord">
          <ac:chgData name="Lauren Thompson" userId="dc5632fe-58df-45c2-ba21-a9202b2bf8c1" providerId="ADAL" clId="{89E0F886-6979-4C07-984A-A04BAD528103}" dt="2022-08-09T15:44:32.531" v="54" actId="700"/>
          <ac:spMkLst>
            <pc:docMk/>
            <pc:sldMk cId="0" sldId="271"/>
            <ac:spMk id="283" creationId="{00000000-0000-0000-0000-000000000000}"/>
          </ac:spMkLst>
        </pc:spChg>
        <pc:spChg chg="mod ord">
          <ac:chgData name="Lauren Thompson" userId="dc5632fe-58df-45c2-ba21-a9202b2bf8c1" providerId="ADAL" clId="{89E0F886-6979-4C07-984A-A04BAD528103}" dt="2022-08-09T15:44:32.531" v="54" actId="700"/>
          <ac:spMkLst>
            <pc:docMk/>
            <pc:sldMk cId="0" sldId="271"/>
            <ac:spMk id="284" creationId="{00000000-0000-0000-0000-000000000000}"/>
          </ac:spMkLst>
        </pc:spChg>
        <pc:spChg chg="mod ord">
          <ac:chgData name="Lauren Thompson" userId="dc5632fe-58df-45c2-ba21-a9202b2bf8c1" providerId="ADAL" clId="{89E0F886-6979-4C07-984A-A04BAD528103}" dt="2022-08-09T15:44:32.531" v="54" actId="700"/>
          <ac:spMkLst>
            <pc:docMk/>
            <pc:sldMk cId="0" sldId="271"/>
            <ac:spMk id="285" creationId="{00000000-0000-0000-0000-000000000000}"/>
          </ac:spMkLst>
        </pc:spChg>
      </pc:sldChg>
      <pc:sldChg chg="addSp delSp modSp add del mod modClrScheme chgLayout">
        <pc:chgData name="Lauren Thompson" userId="dc5632fe-58df-45c2-ba21-a9202b2bf8c1" providerId="ADAL" clId="{89E0F886-6979-4C07-984A-A04BAD528103}" dt="2022-08-09T15:52:49.159" v="178" actId="962"/>
        <pc:sldMkLst>
          <pc:docMk/>
          <pc:sldMk cId="0" sldId="272"/>
        </pc:sldMkLst>
        <pc:spChg chg="add del mod ord">
          <ac:chgData name="Lauren Thompson" userId="dc5632fe-58df-45c2-ba21-a9202b2bf8c1" providerId="ADAL" clId="{89E0F886-6979-4C07-984A-A04BAD528103}" dt="2022-08-09T15:47:06.027" v="107" actId="931"/>
          <ac:spMkLst>
            <pc:docMk/>
            <pc:sldMk cId="0" sldId="272"/>
            <ac:spMk id="2" creationId="{8AE18EA1-5F79-45B1-BD19-CFE093316031}"/>
          </ac:spMkLst>
        </pc:spChg>
        <pc:spChg chg="mod ord">
          <ac:chgData name="Lauren Thompson" userId="dc5632fe-58df-45c2-ba21-a9202b2bf8c1" providerId="ADAL" clId="{89E0F886-6979-4C07-984A-A04BAD528103}" dt="2022-08-09T15:46:59.952" v="105" actId="700"/>
          <ac:spMkLst>
            <pc:docMk/>
            <pc:sldMk cId="0" sldId="272"/>
            <ac:spMk id="287" creationId="{00000000-0000-0000-0000-000000000000}"/>
          </ac:spMkLst>
        </pc:spChg>
        <pc:spChg chg="mod ord">
          <ac:chgData name="Lauren Thompson" userId="dc5632fe-58df-45c2-ba21-a9202b2bf8c1" providerId="ADAL" clId="{89E0F886-6979-4C07-984A-A04BAD528103}" dt="2022-08-09T15:46:59.952" v="105" actId="700"/>
          <ac:spMkLst>
            <pc:docMk/>
            <pc:sldMk cId="0" sldId="272"/>
            <ac:spMk id="288" creationId="{00000000-0000-0000-0000-000000000000}"/>
          </ac:spMkLst>
        </pc:spChg>
        <pc:spChg chg="mod ord">
          <ac:chgData name="Lauren Thompson" userId="dc5632fe-58df-45c2-ba21-a9202b2bf8c1" providerId="ADAL" clId="{89E0F886-6979-4C07-984A-A04BAD528103}" dt="2022-08-09T15:46:59.952" v="105" actId="700"/>
          <ac:spMkLst>
            <pc:docMk/>
            <pc:sldMk cId="0" sldId="272"/>
            <ac:spMk id="289" creationId="{00000000-0000-0000-0000-000000000000}"/>
          </ac:spMkLst>
        </pc:spChg>
        <pc:picChg chg="add mod">
          <ac:chgData name="Lauren Thompson" userId="dc5632fe-58df-45c2-ba21-a9202b2bf8c1" providerId="ADAL" clId="{89E0F886-6979-4C07-984A-A04BAD528103}" dt="2022-08-09T15:52:49.159" v="178" actId="962"/>
          <ac:picMkLst>
            <pc:docMk/>
            <pc:sldMk cId="0" sldId="272"/>
            <ac:picMk id="4" creationId="{16C273D5-F66E-448B-91AC-3623239F4242}"/>
          </ac:picMkLst>
        </pc:picChg>
        <pc:picChg chg="del">
          <ac:chgData name="Lauren Thompson" userId="dc5632fe-58df-45c2-ba21-a9202b2bf8c1" providerId="ADAL" clId="{89E0F886-6979-4C07-984A-A04BAD528103}" dt="2022-08-09T15:47:01.899" v="106" actId="478"/>
          <ac:picMkLst>
            <pc:docMk/>
            <pc:sldMk cId="0" sldId="272"/>
            <ac:picMk id="290"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3"/>
        </pc:sldMkLst>
        <pc:spChg chg="mod ord">
          <ac:chgData name="Lauren Thompson" userId="dc5632fe-58df-45c2-ba21-a9202b2bf8c1" providerId="ADAL" clId="{89E0F886-6979-4C07-984A-A04BAD528103}" dt="2022-08-09T15:44:32.531" v="54" actId="700"/>
          <ac:spMkLst>
            <pc:docMk/>
            <pc:sldMk cId="0" sldId="273"/>
            <ac:spMk id="294" creationId="{00000000-0000-0000-0000-000000000000}"/>
          </ac:spMkLst>
        </pc:spChg>
        <pc:spChg chg="mod ord">
          <ac:chgData name="Lauren Thompson" userId="dc5632fe-58df-45c2-ba21-a9202b2bf8c1" providerId="ADAL" clId="{89E0F886-6979-4C07-984A-A04BAD528103}" dt="2022-08-09T15:44:32.531" v="54" actId="700"/>
          <ac:spMkLst>
            <pc:docMk/>
            <pc:sldMk cId="0" sldId="273"/>
            <ac:spMk id="295" creationId="{00000000-0000-0000-0000-000000000000}"/>
          </ac:spMkLst>
        </pc:spChg>
        <pc:spChg chg="mod ord">
          <ac:chgData name="Lauren Thompson" userId="dc5632fe-58df-45c2-ba21-a9202b2bf8c1" providerId="ADAL" clId="{89E0F886-6979-4C07-984A-A04BAD528103}" dt="2022-08-09T15:44:32.531" v="54" actId="700"/>
          <ac:spMkLst>
            <pc:docMk/>
            <pc:sldMk cId="0" sldId="273"/>
            <ac:spMk id="296" creationId="{00000000-0000-0000-0000-000000000000}"/>
          </ac:spMkLst>
        </pc:spChg>
      </pc:sldChg>
      <pc:sldChg chg="modSp add del mod modClrScheme chgLayout">
        <pc:chgData name="Lauren Thompson" userId="dc5632fe-58df-45c2-ba21-a9202b2bf8c1" providerId="ADAL" clId="{89E0F886-6979-4C07-984A-A04BAD528103}" dt="2022-08-09T15:44:32.736" v="57" actId="27636"/>
        <pc:sldMkLst>
          <pc:docMk/>
          <pc:sldMk cId="0" sldId="274"/>
        </pc:sldMkLst>
        <pc:spChg chg="mod ord">
          <ac:chgData name="Lauren Thompson" userId="dc5632fe-58df-45c2-ba21-a9202b2bf8c1" providerId="ADAL" clId="{89E0F886-6979-4C07-984A-A04BAD528103}" dt="2022-08-09T15:44:32.531" v="54" actId="700"/>
          <ac:spMkLst>
            <pc:docMk/>
            <pc:sldMk cId="0" sldId="274"/>
            <ac:spMk id="298" creationId="{00000000-0000-0000-0000-000000000000}"/>
          </ac:spMkLst>
        </pc:spChg>
        <pc:spChg chg="mod ord">
          <ac:chgData name="Lauren Thompson" userId="dc5632fe-58df-45c2-ba21-a9202b2bf8c1" providerId="ADAL" clId="{89E0F886-6979-4C07-984A-A04BAD528103}" dt="2022-08-09T15:44:32.736" v="57" actId="27636"/>
          <ac:spMkLst>
            <pc:docMk/>
            <pc:sldMk cId="0" sldId="274"/>
            <ac:spMk id="299" creationId="{00000000-0000-0000-0000-000000000000}"/>
          </ac:spMkLst>
        </pc:spChg>
        <pc:spChg chg="mod ord">
          <ac:chgData name="Lauren Thompson" userId="dc5632fe-58df-45c2-ba21-a9202b2bf8c1" providerId="ADAL" clId="{89E0F886-6979-4C07-984A-A04BAD528103}" dt="2022-08-09T15:44:32.531" v="54" actId="700"/>
          <ac:spMkLst>
            <pc:docMk/>
            <pc:sldMk cId="0" sldId="274"/>
            <ac:spMk id="300" creationId="{00000000-0000-0000-0000-000000000000}"/>
          </ac:spMkLst>
        </pc:spChg>
      </pc:sldChg>
      <pc:sldChg chg="addSp delSp modSp add del mod modClrScheme chgLayout">
        <pc:chgData name="Lauren Thompson" userId="dc5632fe-58df-45c2-ba21-a9202b2bf8c1" providerId="ADAL" clId="{89E0F886-6979-4C07-984A-A04BAD528103}" dt="2022-08-09T15:53:05.622" v="180" actId="962"/>
        <pc:sldMkLst>
          <pc:docMk/>
          <pc:sldMk cId="0" sldId="275"/>
        </pc:sldMkLst>
        <pc:spChg chg="add del mod ord">
          <ac:chgData name="Lauren Thompson" userId="dc5632fe-58df-45c2-ba21-a9202b2bf8c1" providerId="ADAL" clId="{89E0F886-6979-4C07-984A-A04BAD528103}" dt="2022-08-09T15:47:25.590" v="114" actId="931"/>
          <ac:spMkLst>
            <pc:docMk/>
            <pc:sldMk cId="0" sldId="275"/>
            <ac:spMk id="2" creationId="{664220C0-3768-4F08-8994-BB6D4010EB1F}"/>
          </ac:spMkLst>
        </pc:spChg>
        <pc:spChg chg="mod ord">
          <ac:chgData name="Lauren Thompson" userId="dc5632fe-58df-45c2-ba21-a9202b2bf8c1" providerId="ADAL" clId="{89E0F886-6979-4C07-984A-A04BAD528103}" dt="2022-08-09T15:47:20.394" v="112" actId="700"/>
          <ac:spMkLst>
            <pc:docMk/>
            <pc:sldMk cId="0" sldId="275"/>
            <ac:spMk id="302" creationId="{00000000-0000-0000-0000-000000000000}"/>
          </ac:spMkLst>
        </pc:spChg>
        <pc:spChg chg="mod ord">
          <ac:chgData name="Lauren Thompson" userId="dc5632fe-58df-45c2-ba21-a9202b2bf8c1" providerId="ADAL" clId="{89E0F886-6979-4C07-984A-A04BAD528103}" dt="2022-08-09T15:47:20.394" v="112" actId="700"/>
          <ac:spMkLst>
            <pc:docMk/>
            <pc:sldMk cId="0" sldId="275"/>
            <ac:spMk id="303" creationId="{00000000-0000-0000-0000-000000000000}"/>
          </ac:spMkLst>
        </pc:spChg>
        <pc:spChg chg="mod ord">
          <ac:chgData name="Lauren Thompson" userId="dc5632fe-58df-45c2-ba21-a9202b2bf8c1" providerId="ADAL" clId="{89E0F886-6979-4C07-984A-A04BAD528103}" dt="2022-08-09T15:47:20.394" v="112" actId="700"/>
          <ac:spMkLst>
            <pc:docMk/>
            <pc:sldMk cId="0" sldId="275"/>
            <ac:spMk id="304" creationId="{00000000-0000-0000-0000-000000000000}"/>
          </ac:spMkLst>
        </pc:spChg>
        <pc:picChg chg="add mod">
          <ac:chgData name="Lauren Thompson" userId="dc5632fe-58df-45c2-ba21-a9202b2bf8c1" providerId="ADAL" clId="{89E0F886-6979-4C07-984A-A04BAD528103}" dt="2022-08-09T15:53:05.622" v="180" actId="962"/>
          <ac:picMkLst>
            <pc:docMk/>
            <pc:sldMk cId="0" sldId="275"/>
            <ac:picMk id="4" creationId="{3F5C6C0F-9666-44DA-9B67-080DA65ED878}"/>
          </ac:picMkLst>
        </pc:picChg>
        <pc:picChg chg="del">
          <ac:chgData name="Lauren Thompson" userId="dc5632fe-58df-45c2-ba21-a9202b2bf8c1" providerId="ADAL" clId="{89E0F886-6979-4C07-984A-A04BAD528103}" dt="2022-08-09T15:47:22.068" v="113" actId="478"/>
          <ac:picMkLst>
            <pc:docMk/>
            <pc:sldMk cId="0" sldId="275"/>
            <ac:picMk id="305" creationId="{00000000-0000-0000-0000-000000000000}"/>
          </ac:picMkLst>
        </pc:picChg>
      </pc:sldChg>
      <pc:sldChg chg="addSp delSp modSp add del mod modTransition chgLayout">
        <pc:chgData name="Lauren Thompson" userId="dc5632fe-58df-45c2-ba21-a9202b2bf8c1" providerId="ADAL" clId="{89E0F886-6979-4C07-984A-A04BAD528103}" dt="2022-08-09T15:53:16.120" v="182" actId="962"/>
        <pc:sldMkLst>
          <pc:docMk/>
          <pc:sldMk cId="0" sldId="276"/>
        </pc:sldMkLst>
        <pc:spChg chg="add del mod ord">
          <ac:chgData name="Lauren Thompson" userId="dc5632fe-58df-45c2-ba21-a9202b2bf8c1" providerId="ADAL" clId="{89E0F886-6979-4C07-984A-A04BAD528103}" dt="2022-08-09T15:47:33.827" v="117" actId="931"/>
          <ac:spMkLst>
            <pc:docMk/>
            <pc:sldMk cId="0" sldId="276"/>
            <ac:spMk id="2" creationId="{A1FB9088-180E-4E40-9C60-D35C421A3FD3}"/>
          </ac:spMkLst>
        </pc:spChg>
        <pc:spChg chg="mod ord">
          <ac:chgData name="Lauren Thompson" userId="dc5632fe-58df-45c2-ba21-a9202b2bf8c1" providerId="ADAL" clId="{89E0F886-6979-4C07-984A-A04BAD528103}" dt="2022-08-09T15:44:32.531" v="54" actId="700"/>
          <ac:spMkLst>
            <pc:docMk/>
            <pc:sldMk cId="0" sldId="276"/>
            <ac:spMk id="309" creationId="{00000000-0000-0000-0000-000000000000}"/>
          </ac:spMkLst>
        </pc:spChg>
        <pc:spChg chg="mod ord">
          <ac:chgData name="Lauren Thompson" userId="dc5632fe-58df-45c2-ba21-a9202b2bf8c1" providerId="ADAL" clId="{89E0F886-6979-4C07-984A-A04BAD528103}" dt="2022-08-09T15:44:32.531" v="54" actId="700"/>
          <ac:spMkLst>
            <pc:docMk/>
            <pc:sldMk cId="0" sldId="276"/>
            <ac:spMk id="310" creationId="{00000000-0000-0000-0000-000000000000}"/>
          </ac:spMkLst>
        </pc:spChg>
        <pc:picChg chg="add mod">
          <ac:chgData name="Lauren Thompson" userId="dc5632fe-58df-45c2-ba21-a9202b2bf8c1" providerId="ADAL" clId="{89E0F886-6979-4C07-984A-A04BAD528103}" dt="2022-08-09T15:53:16.120" v="182" actId="962"/>
          <ac:picMkLst>
            <pc:docMk/>
            <pc:sldMk cId="0" sldId="276"/>
            <ac:picMk id="4" creationId="{DF1B4B9C-3670-40FB-9762-EF7D4DC6BCB1}"/>
          </ac:picMkLst>
        </pc:picChg>
        <pc:picChg chg="del">
          <ac:chgData name="Lauren Thompson" userId="dc5632fe-58df-45c2-ba21-a9202b2bf8c1" providerId="ADAL" clId="{89E0F886-6979-4C07-984A-A04BAD528103}" dt="2022-08-09T15:47:30.128" v="116" actId="478"/>
          <ac:picMkLst>
            <pc:docMk/>
            <pc:sldMk cId="0" sldId="276"/>
            <ac:picMk id="311" creationId="{00000000-0000-0000-0000-000000000000}"/>
          </ac:picMkLst>
        </pc:picChg>
      </pc:sldChg>
      <pc:sldChg chg="addSp delSp modSp add del mod modClrScheme chgLayout">
        <pc:chgData name="Lauren Thompson" userId="dc5632fe-58df-45c2-ba21-a9202b2bf8c1" providerId="ADAL" clId="{89E0F886-6979-4C07-984A-A04BAD528103}" dt="2022-08-09T15:53:35.522" v="184" actId="962"/>
        <pc:sldMkLst>
          <pc:docMk/>
          <pc:sldMk cId="0" sldId="277"/>
        </pc:sldMkLst>
        <pc:spChg chg="add del mod ord">
          <ac:chgData name="Lauren Thompson" userId="dc5632fe-58df-45c2-ba21-a9202b2bf8c1" providerId="ADAL" clId="{89E0F886-6979-4C07-984A-A04BAD528103}" dt="2022-08-09T15:47:44.677" v="124" actId="931"/>
          <ac:spMkLst>
            <pc:docMk/>
            <pc:sldMk cId="0" sldId="277"/>
            <ac:spMk id="2" creationId="{788B3909-F2FC-44BC-AC70-339F139C1FAD}"/>
          </ac:spMkLst>
        </pc:spChg>
        <pc:spChg chg="mod ord">
          <ac:chgData name="Lauren Thompson" userId="dc5632fe-58df-45c2-ba21-a9202b2bf8c1" providerId="ADAL" clId="{89E0F886-6979-4C07-984A-A04BAD528103}" dt="2022-08-09T15:47:38.517" v="120" actId="700"/>
          <ac:spMkLst>
            <pc:docMk/>
            <pc:sldMk cId="0" sldId="277"/>
            <ac:spMk id="315" creationId="{00000000-0000-0000-0000-000000000000}"/>
          </ac:spMkLst>
        </pc:spChg>
        <pc:spChg chg="mod ord">
          <ac:chgData name="Lauren Thompson" userId="dc5632fe-58df-45c2-ba21-a9202b2bf8c1" providerId="ADAL" clId="{89E0F886-6979-4C07-984A-A04BAD528103}" dt="2022-08-09T15:47:38.517" v="120" actId="700"/>
          <ac:spMkLst>
            <pc:docMk/>
            <pc:sldMk cId="0" sldId="277"/>
            <ac:spMk id="316" creationId="{00000000-0000-0000-0000-000000000000}"/>
          </ac:spMkLst>
        </pc:spChg>
        <pc:spChg chg="mod ord">
          <ac:chgData name="Lauren Thompson" userId="dc5632fe-58df-45c2-ba21-a9202b2bf8c1" providerId="ADAL" clId="{89E0F886-6979-4C07-984A-A04BAD528103}" dt="2022-08-09T15:47:38.546" v="122" actId="27636"/>
          <ac:spMkLst>
            <pc:docMk/>
            <pc:sldMk cId="0" sldId="277"/>
            <ac:spMk id="317" creationId="{00000000-0000-0000-0000-000000000000}"/>
          </ac:spMkLst>
        </pc:spChg>
        <pc:picChg chg="add mod">
          <ac:chgData name="Lauren Thompson" userId="dc5632fe-58df-45c2-ba21-a9202b2bf8c1" providerId="ADAL" clId="{89E0F886-6979-4C07-984A-A04BAD528103}" dt="2022-08-09T15:53:35.522" v="184" actId="962"/>
          <ac:picMkLst>
            <pc:docMk/>
            <pc:sldMk cId="0" sldId="277"/>
            <ac:picMk id="4" creationId="{4F4D6C23-068F-4721-A055-69AFB887DD0C}"/>
          </ac:picMkLst>
        </pc:picChg>
        <pc:picChg chg="del">
          <ac:chgData name="Lauren Thompson" userId="dc5632fe-58df-45c2-ba21-a9202b2bf8c1" providerId="ADAL" clId="{89E0F886-6979-4C07-984A-A04BAD528103}" dt="2022-08-09T15:47:39.871" v="123" actId="478"/>
          <ac:picMkLst>
            <pc:docMk/>
            <pc:sldMk cId="0" sldId="277"/>
            <ac:picMk id="318"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8"/>
        </pc:sldMkLst>
        <pc:spChg chg="mod ord">
          <ac:chgData name="Lauren Thompson" userId="dc5632fe-58df-45c2-ba21-a9202b2bf8c1" providerId="ADAL" clId="{89E0F886-6979-4C07-984A-A04BAD528103}" dt="2022-08-09T15:44:32.531" v="54" actId="700"/>
          <ac:spMkLst>
            <pc:docMk/>
            <pc:sldMk cId="0" sldId="278"/>
            <ac:spMk id="322" creationId="{00000000-0000-0000-0000-000000000000}"/>
          </ac:spMkLst>
        </pc:spChg>
        <pc:spChg chg="mod ord">
          <ac:chgData name="Lauren Thompson" userId="dc5632fe-58df-45c2-ba21-a9202b2bf8c1" providerId="ADAL" clId="{89E0F886-6979-4C07-984A-A04BAD528103}" dt="2022-08-09T15:44:32.531" v="54" actId="700"/>
          <ac:spMkLst>
            <pc:docMk/>
            <pc:sldMk cId="0" sldId="278"/>
            <ac:spMk id="323" creationId="{00000000-0000-0000-0000-000000000000}"/>
          </ac:spMkLst>
        </pc:spChg>
        <pc:spChg chg="mod ord">
          <ac:chgData name="Lauren Thompson" userId="dc5632fe-58df-45c2-ba21-a9202b2bf8c1" providerId="ADAL" clId="{89E0F886-6979-4C07-984A-A04BAD528103}" dt="2022-08-09T15:44:32.531" v="54" actId="700"/>
          <ac:spMkLst>
            <pc:docMk/>
            <pc:sldMk cId="0" sldId="278"/>
            <ac:spMk id="324" creationId="{00000000-0000-0000-0000-000000000000}"/>
          </ac:spMkLst>
        </pc:spChg>
      </pc:sldChg>
      <pc:sldChg chg="addSp delSp modSp add del mod modClrScheme chgLayout">
        <pc:chgData name="Lauren Thompson" userId="dc5632fe-58df-45c2-ba21-a9202b2bf8c1" providerId="ADAL" clId="{89E0F886-6979-4C07-984A-A04BAD528103}" dt="2022-08-09T15:53:49.498" v="186" actId="962"/>
        <pc:sldMkLst>
          <pc:docMk/>
          <pc:sldMk cId="0" sldId="279"/>
        </pc:sldMkLst>
        <pc:spChg chg="add del mod ord">
          <ac:chgData name="Lauren Thompson" userId="dc5632fe-58df-45c2-ba21-a9202b2bf8c1" providerId="ADAL" clId="{89E0F886-6979-4C07-984A-A04BAD528103}" dt="2022-08-09T15:48:04.043" v="131" actId="931"/>
          <ac:spMkLst>
            <pc:docMk/>
            <pc:sldMk cId="0" sldId="279"/>
            <ac:spMk id="2" creationId="{B833B1C4-7CE8-4E0C-8F98-C62350A1012B}"/>
          </ac:spMkLst>
        </pc:spChg>
        <pc:spChg chg="mod ord">
          <ac:chgData name="Lauren Thompson" userId="dc5632fe-58df-45c2-ba21-a9202b2bf8c1" providerId="ADAL" clId="{89E0F886-6979-4C07-984A-A04BAD528103}" dt="2022-08-09T15:48:00.158" v="130" actId="700"/>
          <ac:spMkLst>
            <pc:docMk/>
            <pc:sldMk cId="0" sldId="279"/>
            <ac:spMk id="326" creationId="{00000000-0000-0000-0000-000000000000}"/>
          </ac:spMkLst>
        </pc:spChg>
        <pc:spChg chg="mod ord">
          <ac:chgData name="Lauren Thompson" userId="dc5632fe-58df-45c2-ba21-a9202b2bf8c1" providerId="ADAL" clId="{89E0F886-6979-4C07-984A-A04BAD528103}" dt="2022-08-09T15:48:00.158" v="130" actId="700"/>
          <ac:spMkLst>
            <pc:docMk/>
            <pc:sldMk cId="0" sldId="279"/>
            <ac:spMk id="327" creationId="{00000000-0000-0000-0000-000000000000}"/>
          </ac:spMkLst>
        </pc:spChg>
        <pc:spChg chg="mod ord">
          <ac:chgData name="Lauren Thompson" userId="dc5632fe-58df-45c2-ba21-a9202b2bf8c1" providerId="ADAL" clId="{89E0F886-6979-4C07-984A-A04BAD528103}" dt="2022-08-09T15:48:00.158" v="130" actId="700"/>
          <ac:spMkLst>
            <pc:docMk/>
            <pc:sldMk cId="0" sldId="279"/>
            <ac:spMk id="328" creationId="{00000000-0000-0000-0000-000000000000}"/>
          </ac:spMkLst>
        </pc:spChg>
        <pc:spChg chg="del">
          <ac:chgData name="Lauren Thompson" userId="dc5632fe-58df-45c2-ba21-a9202b2bf8c1" providerId="ADAL" clId="{89E0F886-6979-4C07-984A-A04BAD528103}" dt="2022-08-09T15:47:57.241" v="129" actId="478"/>
          <ac:spMkLst>
            <pc:docMk/>
            <pc:sldMk cId="0" sldId="279"/>
            <ac:spMk id="329" creationId="{00000000-0000-0000-0000-000000000000}"/>
          </ac:spMkLst>
        </pc:spChg>
        <pc:picChg chg="add mod">
          <ac:chgData name="Lauren Thompson" userId="dc5632fe-58df-45c2-ba21-a9202b2bf8c1" providerId="ADAL" clId="{89E0F886-6979-4C07-984A-A04BAD528103}" dt="2022-08-09T15:53:49.498" v="186" actId="962"/>
          <ac:picMkLst>
            <pc:docMk/>
            <pc:sldMk cId="0" sldId="279"/>
            <ac:picMk id="4" creationId="{1F292B74-3A91-4624-A826-DDEBC25B554A}"/>
          </ac:picMkLst>
        </pc:picChg>
      </pc:sldChg>
      <pc:sldChg chg="modSp add del mod modClrScheme chgLayout">
        <pc:chgData name="Lauren Thompson" userId="dc5632fe-58df-45c2-ba21-a9202b2bf8c1" providerId="ADAL" clId="{89E0F886-6979-4C07-984A-A04BAD528103}" dt="2022-08-09T15:44:32.531" v="54" actId="700"/>
        <pc:sldMkLst>
          <pc:docMk/>
          <pc:sldMk cId="0" sldId="280"/>
        </pc:sldMkLst>
        <pc:spChg chg="mod ord">
          <ac:chgData name="Lauren Thompson" userId="dc5632fe-58df-45c2-ba21-a9202b2bf8c1" providerId="ADAL" clId="{89E0F886-6979-4C07-984A-A04BAD528103}" dt="2022-08-09T15:44:32.531" v="54" actId="700"/>
          <ac:spMkLst>
            <pc:docMk/>
            <pc:sldMk cId="0" sldId="280"/>
            <ac:spMk id="333" creationId="{00000000-0000-0000-0000-000000000000}"/>
          </ac:spMkLst>
        </pc:spChg>
        <pc:spChg chg="mod ord">
          <ac:chgData name="Lauren Thompson" userId="dc5632fe-58df-45c2-ba21-a9202b2bf8c1" providerId="ADAL" clId="{89E0F886-6979-4C07-984A-A04BAD528103}" dt="2022-08-09T15:44:32.531" v="54" actId="700"/>
          <ac:spMkLst>
            <pc:docMk/>
            <pc:sldMk cId="0" sldId="280"/>
            <ac:spMk id="334" creationId="{00000000-0000-0000-0000-000000000000}"/>
          </ac:spMkLst>
        </pc:spChg>
        <pc:spChg chg="mod ord">
          <ac:chgData name="Lauren Thompson" userId="dc5632fe-58df-45c2-ba21-a9202b2bf8c1" providerId="ADAL" clId="{89E0F886-6979-4C07-984A-A04BAD528103}" dt="2022-08-09T15:44:32.531" v="54" actId="700"/>
          <ac:spMkLst>
            <pc:docMk/>
            <pc:sldMk cId="0" sldId="280"/>
            <ac:spMk id="335"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81"/>
        </pc:sldMkLst>
        <pc:spChg chg="mod ord">
          <ac:chgData name="Lauren Thompson" userId="dc5632fe-58df-45c2-ba21-a9202b2bf8c1" providerId="ADAL" clId="{89E0F886-6979-4C07-984A-A04BAD528103}" dt="2022-08-09T15:44:32.531" v="54" actId="700"/>
          <ac:spMkLst>
            <pc:docMk/>
            <pc:sldMk cId="0" sldId="281"/>
            <ac:spMk id="337" creationId="{00000000-0000-0000-0000-000000000000}"/>
          </ac:spMkLst>
        </pc:spChg>
        <pc:spChg chg="mod ord">
          <ac:chgData name="Lauren Thompson" userId="dc5632fe-58df-45c2-ba21-a9202b2bf8c1" providerId="ADAL" clId="{89E0F886-6979-4C07-984A-A04BAD528103}" dt="2022-08-09T15:44:32.531" v="54" actId="700"/>
          <ac:spMkLst>
            <pc:docMk/>
            <pc:sldMk cId="0" sldId="281"/>
            <ac:spMk id="338" creationId="{00000000-0000-0000-0000-000000000000}"/>
          </ac:spMkLst>
        </pc:spChg>
        <pc:spChg chg="mod ord">
          <ac:chgData name="Lauren Thompson" userId="dc5632fe-58df-45c2-ba21-a9202b2bf8c1" providerId="ADAL" clId="{89E0F886-6979-4C07-984A-A04BAD528103}" dt="2022-08-09T15:44:32.531" v="54" actId="700"/>
          <ac:spMkLst>
            <pc:docMk/>
            <pc:sldMk cId="0" sldId="281"/>
            <ac:spMk id="339" creationId="{00000000-0000-0000-0000-000000000000}"/>
          </ac:spMkLst>
        </pc:spChg>
      </pc:sldChg>
      <pc:sldChg chg="addSp delSp modSp add del mod modTransition chgLayout">
        <pc:chgData name="Lauren Thompson" userId="dc5632fe-58df-45c2-ba21-a9202b2bf8c1" providerId="ADAL" clId="{89E0F886-6979-4C07-984A-A04BAD528103}" dt="2022-08-09T15:54:03.949" v="188" actId="962"/>
        <pc:sldMkLst>
          <pc:docMk/>
          <pc:sldMk cId="0" sldId="282"/>
        </pc:sldMkLst>
        <pc:spChg chg="add del mod ord">
          <ac:chgData name="Lauren Thompson" userId="dc5632fe-58df-45c2-ba21-a9202b2bf8c1" providerId="ADAL" clId="{89E0F886-6979-4C07-984A-A04BAD528103}" dt="2022-08-09T15:48:15.786" v="133" actId="931"/>
          <ac:spMkLst>
            <pc:docMk/>
            <pc:sldMk cId="0" sldId="282"/>
            <ac:spMk id="2" creationId="{F9591394-070C-4E8F-8A50-97713C878117}"/>
          </ac:spMkLst>
        </pc:spChg>
        <pc:spChg chg="mod ord">
          <ac:chgData name="Lauren Thompson" userId="dc5632fe-58df-45c2-ba21-a9202b2bf8c1" providerId="ADAL" clId="{89E0F886-6979-4C07-984A-A04BAD528103}" dt="2022-08-09T15:44:32.531" v="54" actId="700"/>
          <ac:spMkLst>
            <pc:docMk/>
            <pc:sldMk cId="0" sldId="282"/>
            <ac:spMk id="341" creationId="{00000000-0000-0000-0000-000000000000}"/>
          </ac:spMkLst>
        </pc:spChg>
        <pc:spChg chg="mod ord">
          <ac:chgData name="Lauren Thompson" userId="dc5632fe-58df-45c2-ba21-a9202b2bf8c1" providerId="ADAL" clId="{89E0F886-6979-4C07-984A-A04BAD528103}" dt="2022-08-09T15:44:32.531" v="54" actId="700"/>
          <ac:spMkLst>
            <pc:docMk/>
            <pc:sldMk cId="0" sldId="282"/>
            <ac:spMk id="342" creationId="{00000000-0000-0000-0000-000000000000}"/>
          </ac:spMkLst>
        </pc:spChg>
        <pc:picChg chg="add mod">
          <ac:chgData name="Lauren Thompson" userId="dc5632fe-58df-45c2-ba21-a9202b2bf8c1" providerId="ADAL" clId="{89E0F886-6979-4C07-984A-A04BAD528103}" dt="2022-08-09T15:54:03.949" v="188" actId="962"/>
          <ac:picMkLst>
            <pc:docMk/>
            <pc:sldMk cId="0" sldId="282"/>
            <ac:picMk id="4" creationId="{C3842823-12CC-4383-AFBB-F16D19613112}"/>
          </ac:picMkLst>
        </pc:picChg>
        <pc:picChg chg="del">
          <ac:chgData name="Lauren Thompson" userId="dc5632fe-58df-45c2-ba21-a9202b2bf8c1" providerId="ADAL" clId="{89E0F886-6979-4C07-984A-A04BAD528103}" dt="2022-08-09T15:48:12.797" v="132" actId="478"/>
          <ac:picMkLst>
            <pc:docMk/>
            <pc:sldMk cId="0" sldId="282"/>
            <ac:picMk id="343" creationId="{00000000-0000-0000-0000-000000000000}"/>
          </ac:picMkLst>
        </pc:picChg>
      </pc:sldChg>
      <pc:sldChg chg="addSp delSp modSp add del mod modClrScheme chgLayout">
        <pc:chgData name="Lauren Thompson" userId="dc5632fe-58df-45c2-ba21-a9202b2bf8c1" providerId="ADAL" clId="{89E0F886-6979-4C07-984A-A04BAD528103}" dt="2022-08-09T15:54:15.425" v="190" actId="962"/>
        <pc:sldMkLst>
          <pc:docMk/>
          <pc:sldMk cId="0" sldId="283"/>
        </pc:sldMkLst>
        <pc:spChg chg="add del mod ord">
          <ac:chgData name="Lauren Thompson" userId="dc5632fe-58df-45c2-ba21-a9202b2bf8c1" providerId="ADAL" clId="{89E0F886-6979-4C07-984A-A04BAD528103}" dt="2022-08-09T15:48:36.829" v="143" actId="931"/>
          <ac:spMkLst>
            <pc:docMk/>
            <pc:sldMk cId="0" sldId="283"/>
            <ac:spMk id="2" creationId="{485796B9-529D-4AEC-942F-B99EE63C11A0}"/>
          </ac:spMkLst>
        </pc:spChg>
        <pc:spChg chg="mod ord">
          <ac:chgData name="Lauren Thompson" userId="dc5632fe-58df-45c2-ba21-a9202b2bf8c1" providerId="ADAL" clId="{89E0F886-6979-4C07-984A-A04BAD528103}" dt="2022-08-09T15:48:32.278" v="139" actId="700"/>
          <ac:spMkLst>
            <pc:docMk/>
            <pc:sldMk cId="0" sldId="283"/>
            <ac:spMk id="347" creationId="{00000000-0000-0000-0000-000000000000}"/>
          </ac:spMkLst>
        </pc:spChg>
        <pc:spChg chg="mod ord">
          <ac:chgData name="Lauren Thompson" userId="dc5632fe-58df-45c2-ba21-a9202b2bf8c1" providerId="ADAL" clId="{89E0F886-6979-4C07-984A-A04BAD528103}" dt="2022-08-09T15:48:32.278" v="139" actId="700"/>
          <ac:spMkLst>
            <pc:docMk/>
            <pc:sldMk cId="0" sldId="283"/>
            <ac:spMk id="348" creationId="{00000000-0000-0000-0000-000000000000}"/>
          </ac:spMkLst>
        </pc:spChg>
        <pc:spChg chg="mod ord">
          <ac:chgData name="Lauren Thompson" userId="dc5632fe-58df-45c2-ba21-a9202b2bf8c1" providerId="ADAL" clId="{89E0F886-6979-4C07-984A-A04BAD528103}" dt="2022-08-09T15:48:32.294" v="141" actId="27636"/>
          <ac:spMkLst>
            <pc:docMk/>
            <pc:sldMk cId="0" sldId="283"/>
            <ac:spMk id="349" creationId="{00000000-0000-0000-0000-000000000000}"/>
          </ac:spMkLst>
        </pc:spChg>
        <pc:spChg chg="del">
          <ac:chgData name="Lauren Thompson" userId="dc5632fe-58df-45c2-ba21-a9202b2bf8c1" providerId="ADAL" clId="{89E0F886-6979-4C07-984A-A04BAD528103}" dt="2022-08-09T15:48:23.883" v="136" actId="478"/>
          <ac:spMkLst>
            <pc:docMk/>
            <pc:sldMk cId="0" sldId="283"/>
            <ac:spMk id="351" creationId="{00000000-0000-0000-0000-000000000000}"/>
          </ac:spMkLst>
        </pc:spChg>
        <pc:picChg chg="add mod">
          <ac:chgData name="Lauren Thompson" userId="dc5632fe-58df-45c2-ba21-a9202b2bf8c1" providerId="ADAL" clId="{89E0F886-6979-4C07-984A-A04BAD528103}" dt="2022-08-09T15:54:15.425" v="190" actId="962"/>
          <ac:picMkLst>
            <pc:docMk/>
            <pc:sldMk cId="0" sldId="283"/>
            <ac:picMk id="4" creationId="{FAC9C3A6-C374-408F-8446-EBAA158D5F84}"/>
          </ac:picMkLst>
        </pc:picChg>
        <pc:picChg chg="del">
          <ac:chgData name="Lauren Thompson" userId="dc5632fe-58df-45c2-ba21-a9202b2bf8c1" providerId="ADAL" clId="{89E0F886-6979-4C07-984A-A04BAD528103}" dt="2022-08-09T15:48:34.141" v="142" actId="478"/>
          <ac:picMkLst>
            <pc:docMk/>
            <pc:sldMk cId="0" sldId="283"/>
            <ac:picMk id="350" creationId="{00000000-0000-0000-0000-000000000000}"/>
          </ac:picMkLst>
        </pc:picChg>
      </pc:sldChg>
      <pc:sldChg chg="addSp delSp modSp add del mod modClrScheme addCm modCm chgLayout">
        <pc:chgData name="Lauren Thompson" userId="dc5632fe-58df-45c2-ba21-a9202b2bf8c1" providerId="ADAL" clId="{89E0F886-6979-4C07-984A-A04BAD528103}" dt="2022-08-09T15:55:46.051" v="215"/>
        <pc:sldMkLst>
          <pc:docMk/>
          <pc:sldMk cId="0" sldId="284"/>
        </pc:sldMkLst>
        <pc:spChg chg="add del mod ord">
          <ac:chgData name="Lauren Thompson" userId="dc5632fe-58df-45c2-ba21-a9202b2bf8c1" providerId="ADAL" clId="{89E0F886-6979-4C07-984A-A04BAD528103}" dt="2022-08-09T15:49:06.613" v="151" actId="478"/>
          <ac:spMkLst>
            <pc:docMk/>
            <pc:sldMk cId="0" sldId="284"/>
            <ac:spMk id="2" creationId="{BD1A84CB-6657-4717-A354-F6532E158D94}"/>
          </ac:spMkLst>
        </pc:spChg>
        <pc:spChg chg="del mod ord">
          <ac:chgData name="Lauren Thompson" userId="dc5632fe-58df-45c2-ba21-a9202b2bf8c1" providerId="ADAL" clId="{89E0F886-6979-4C07-984A-A04BAD528103}" dt="2022-08-09T15:55:33.868" v="213" actId="478"/>
          <ac:spMkLst>
            <pc:docMk/>
            <pc:sldMk cId="0" sldId="284"/>
            <ac:spMk id="355" creationId="{00000000-0000-0000-0000-000000000000}"/>
          </ac:spMkLst>
        </pc:spChg>
        <pc:spChg chg="mod ord">
          <ac:chgData name="Lauren Thompson" userId="dc5632fe-58df-45c2-ba21-a9202b2bf8c1" providerId="ADAL" clId="{89E0F886-6979-4C07-984A-A04BAD528103}" dt="2022-08-09T15:44:32.531" v="54" actId="700"/>
          <ac:spMkLst>
            <pc:docMk/>
            <pc:sldMk cId="0" sldId="284"/>
            <ac:spMk id="356" creationId="{00000000-0000-0000-0000-000000000000}"/>
          </ac:spMkLst>
        </pc:spChg>
        <pc:picChg chg="add del mod">
          <ac:chgData name="Lauren Thompson" userId="dc5632fe-58df-45c2-ba21-a9202b2bf8c1" providerId="ADAL" clId="{89E0F886-6979-4C07-984A-A04BAD528103}" dt="2022-08-09T15:49:30.813" v="155" actId="962"/>
          <ac:picMkLst>
            <pc:docMk/>
            <pc:sldMk cId="0" sldId="284"/>
            <ac:picMk id="357" creationId="{00000000-0000-0000-0000-000000000000}"/>
          </ac:picMkLst>
        </pc:picChg>
      </pc:sldChg>
      <pc:sldChg chg="del">
        <pc:chgData name="Lauren Thompson" userId="dc5632fe-58df-45c2-ba21-a9202b2bf8c1" providerId="ADAL" clId="{89E0F886-6979-4C07-984A-A04BAD528103}" dt="2022-08-09T15:43:24.267" v="0" actId="47"/>
        <pc:sldMkLst>
          <pc:docMk/>
          <pc:sldMk cId="0" sldId="285"/>
        </pc:sldMkLst>
      </pc:sldChg>
      <pc:sldChg chg="del">
        <pc:chgData name="Lauren Thompson" userId="dc5632fe-58df-45c2-ba21-a9202b2bf8c1" providerId="ADAL" clId="{89E0F886-6979-4C07-984A-A04BAD528103}" dt="2022-08-09T15:43:24.267" v="0" actId="47"/>
        <pc:sldMkLst>
          <pc:docMk/>
          <pc:sldMk cId="0" sldId="286"/>
        </pc:sldMkLst>
      </pc:sldChg>
      <pc:sldChg chg="modSp mod">
        <pc:chgData name="Lauren Thompson" userId="dc5632fe-58df-45c2-ba21-a9202b2bf8c1" providerId="ADAL" clId="{89E0F886-6979-4C07-984A-A04BAD528103}" dt="2022-08-09T15:50:54.632" v="160" actId="962"/>
        <pc:sldMkLst>
          <pc:docMk/>
          <pc:sldMk cId="0" sldId="356"/>
        </pc:sldMkLst>
        <pc:spChg chg="mod">
          <ac:chgData name="Lauren Thompson" userId="dc5632fe-58df-45c2-ba21-a9202b2bf8c1" providerId="ADAL" clId="{89E0F886-6979-4C07-984A-A04BAD528103}" dt="2022-08-09T15:50:28.032" v="157"/>
          <ac:spMkLst>
            <pc:docMk/>
            <pc:sldMk cId="0" sldId="356"/>
            <ac:spMk id="4" creationId="{017BBF7B-09E3-4AEC-96AA-C7A3116B0B6B}"/>
          </ac:spMkLst>
        </pc:spChg>
        <pc:spChg chg="mod">
          <ac:chgData name="Lauren Thompson" userId="dc5632fe-58df-45c2-ba21-a9202b2bf8c1" providerId="ADAL" clId="{89E0F886-6979-4C07-984A-A04BAD528103}" dt="2022-08-09T15:50:14.933" v="156"/>
          <ac:spMkLst>
            <pc:docMk/>
            <pc:sldMk cId="0" sldId="356"/>
            <ac:spMk id="203" creationId="{00000000-0000-0000-0000-000000000000}"/>
          </ac:spMkLst>
        </pc:spChg>
        <pc:picChg chg="mod">
          <ac:chgData name="Lauren Thompson" userId="dc5632fe-58df-45c2-ba21-a9202b2bf8c1" providerId="ADAL" clId="{89E0F886-6979-4C07-984A-A04BAD528103}" dt="2022-08-09T15:50:54.632" v="160" actId="962"/>
          <ac:picMkLst>
            <pc:docMk/>
            <pc:sldMk cId="0" sldId="356"/>
            <ac:picMk id="205" creationId="{00000000-0000-0000-0000-000000000000}"/>
          </ac:picMkLst>
        </pc:picChg>
      </pc:sldChg>
      <pc:sldChg chg="addSp delSp modSp add del mod modClrScheme chgLayout">
        <pc:chgData name="Lauren Thompson" userId="dc5632fe-58df-45c2-ba21-a9202b2bf8c1" providerId="ADAL" clId="{89E0F886-6979-4C07-984A-A04BAD528103}" dt="2022-08-09T15:55:19.783" v="212" actId="478"/>
        <pc:sldMkLst>
          <pc:docMk/>
          <pc:sldMk cId="0" sldId="357"/>
        </pc:sldMkLst>
        <pc:spChg chg="add del mod ord">
          <ac:chgData name="Lauren Thompson" userId="dc5632fe-58df-45c2-ba21-a9202b2bf8c1" providerId="ADAL" clId="{89E0F886-6979-4C07-984A-A04BAD528103}" dt="2022-08-09T15:55:16.340" v="211" actId="478"/>
          <ac:spMkLst>
            <pc:docMk/>
            <pc:sldMk cId="0" sldId="357"/>
            <ac:spMk id="4" creationId="{16B20D2E-89F5-4DAF-93DD-3488E061E670}"/>
          </ac:spMkLst>
        </pc:spChg>
        <pc:spChg chg="del mod ord">
          <ac:chgData name="Lauren Thompson" userId="dc5632fe-58df-45c2-ba21-a9202b2bf8c1" providerId="ADAL" clId="{89E0F886-6979-4C07-984A-A04BAD528103}" dt="2022-08-09T15:55:19.783" v="212" actId="478"/>
          <ac:spMkLst>
            <pc:docMk/>
            <pc:sldMk cId="0" sldId="357"/>
            <ac:spMk id="212" creationId="{00000000-0000-0000-0000-000000000000}"/>
          </ac:spMkLst>
        </pc:spChg>
        <pc:spChg chg="mod ord">
          <ac:chgData name="Lauren Thompson" userId="dc5632fe-58df-45c2-ba21-a9202b2bf8c1" providerId="ADAL" clId="{89E0F886-6979-4C07-984A-A04BAD528103}" dt="2022-08-09T15:44:32.531" v="54" actId="700"/>
          <ac:spMkLst>
            <pc:docMk/>
            <pc:sldMk cId="0" sldId="357"/>
            <ac:spMk id="213" creationId="{00000000-0000-0000-0000-000000000000}"/>
          </ac:spMkLst>
        </pc:spChg>
        <pc:spChg chg="del">
          <ac:chgData name="Lauren Thompson" userId="dc5632fe-58df-45c2-ba21-a9202b2bf8c1" providerId="ADAL" clId="{89E0F886-6979-4C07-984A-A04BAD528103}" dt="2022-08-09T15:43:47.592" v="22" actId="478"/>
          <ac:spMkLst>
            <pc:docMk/>
            <pc:sldMk cId="0" sldId="357"/>
            <ac:spMk id="214" creationId="{00000000-0000-0000-0000-000000000000}"/>
          </ac:spMkLst>
        </pc:spChg>
        <pc:picChg chg="add mod">
          <ac:chgData name="Lauren Thompson" userId="dc5632fe-58df-45c2-ba21-a9202b2bf8c1" providerId="ADAL" clId="{89E0F886-6979-4C07-984A-A04BAD528103}" dt="2022-08-09T15:51:14.035" v="162" actId="962"/>
          <ac:picMkLst>
            <pc:docMk/>
            <pc:sldMk cId="0" sldId="357"/>
            <ac:picMk id="3" creationId="{443C151F-ABB2-43FC-A305-6D7E491EE7D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9/1/2022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dirty="0"/>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9/1/2022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dirty="0"/>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6C0744-2FEF-4441-821D-70180A370937}" type="slidenum">
              <a:rPr lang="en-US" smtClean="0"/>
              <a:t>1</a:t>
            </a:fld>
            <a:endParaRPr lang="en-US" dirty="0"/>
          </a:p>
        </p:txBody>
      </p:sp>
    </p:spTree>
    <p:extLst>
      <p:ext uri="{BB962C8B-B14F-4D97-AF65-F5344CB8AC3E}">
        <p14:creationId xmlns:p14="http://schemas.microsoft.com/office/powerpoint/2010/main" val="486279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noRot="1" noChangeAspect="1"/>
          </p:cNvSpPr>
          <p:nvPr>
            <p:ph type="sldImg"/>
          </p:nvPr>
        </p:nvSpPr>
        <p:spPr>
          <a:prstGeom prst="rect">
            <a:avLst/>
          </a:prstGeom>
        </p:spPr>
        <p:txBody>
          <a:bodyPr/>
          <a:lstStyle/>
          <a:p>
            <a:endParaRPr/>
          </a:p>
        </p:txBody>
      </p:sp>
      <p:sp>
        <p:nvSpPr>
          <p:cNvPr id="281" name="Shape 281"/>
          <p:cNvSpPr>
            <a:spLocks noGrp="1"/>
          </p:cNvSpPr>
          <p:nvPr>
            <p:ph type="body" sz="quarter" idx="1"/>
          </p:nvPr>
        </p:nvSpPr>
        <p:spPr>
          <a:prstGeom prst="rect">
            <a:avLst/>
          </a:prstGeom>
        </p:spPr>
        <p:txBody>
          <a:bodyPr/>
          <a:lstStyle/>
          <a:p>
            <a:pPr>
              <a:defRPr b="1"/>
            </a:pPr>
            <a:r>
              <a:t>Aztec Human Sacrifice </a:t>
            </a:r>
            <a:r>
              <a:rPr b="0"/>
              <a:t>This image dates from just after the Spanish Conquest of Mexico, but it was part of a codex about Aztec religious practices and symbols. Here a priest is removing the beating heart of a captive with a flint knife as an assistant holds his feet. The captive’s bloody heart, in the form of a cactus fruit, ascends, presumably to the gods (see the same icon in Seeing the Past: An Aztec Map of Tenochtitlán, page 000). At the base of the sacrificial pyramid lies an earlier victim, apparently being taken away by noble Aztec men and women responsible for the handling of the corpse.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prstGeom prst="rect">
            <a:avLst/>
          </a:prstGeom>
        </p:spPr>
        <p:txBody>
          <a:bodyPr/>
          <a:lstStyle/>
          <a:p>
            <a:endParaRPr/>
          </a:p>
        </p:txBody>
      </p:sp>
      <p:sp>
        <p:nvSpPr>
          <p:cNvPr id="292" name="Shape 292"/>
          <p:cNvSpPr>
            <a:spLocks noGrp="1"/>
          </p:cNvSpPr>
          <p:nvPr>
            <p:ph type="body" sz="quarter" idx="1"/>
          </p:nvPr>
        </p:nvSpPr>
        <p:spPr>
          <a:prstGeom prst="rect">
            <a:avLst/>
          </a:prstGeom>
        </p:spPr>
        <p:txBody>
          <a:bodyPr/>
          <a:lstStyle/>
          <a:p>
            <a:pPr>
              <a:defRPr b="1"/>
            </a:pPr>
            <a:r>
              <a:t>Aztec Midwife </a:t>
            </a:r>
            <a:r>
              <a:rPr b="0"/>
              <a:t>This image accompanies a description in Nahuatl, the Aztec language, of the midwife’s duties written soon after the Spanish Conquest. (Firenze, Biblioteca Medicea Laurenziana, Ms. Med. Palat. 219, f. 132v. Su concessione del MiBACT)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noRot="1" noChangeAspect="1"/>
          </p:cNvSpPr>
          <p:nvPr>
            <p:ph type="sldImg"/>
          </p:nvPr>
        </p:nvSpPr>
        <p:spPr>
          <a:prstGeom prst="rect">
            <a:avLst/>
          </a:prstGeom>
        </p:spPr>
        <p:txBody>
          <a:bodyPr/>
          <a:lstStyle/>
          <a:p>
            <a:endParaRPr/>
          </a:p>
        </p:txBody>
      </p:sp>
      <p:sp>
        <p:nvSpPr>
          <p:cNvPr id="307" name="Shape 307"/>
          <p:cNvSpPr>
            <a:spLocks noGrp="1"/>
          </p:cNvSpPr>
          <p:nvPr>
            <p:ph type="body" sz="quarter" idx="1"/>
          </p:nvPr>
        </p:nvSpPr>
        <p:spPr>
          <a:prstGeom prst="rect">
            <a:avLst/>
          </a:prstGeom>
        </p:spPr>
        <p:txBody>
          <a:bodyPr/>
          <a:lstStyle/>
          <a:p>
            <a:pPr>
              <a:defRPr b="1"/>
            </a:pPr>
            <a:r>
              <a:t>Inca Mummy </a:t>
            </a:r>
            <a:r>
              <a:rPr b="0"/>
              <a:t>The Incas did not sacrifice humans as often as the Aztecs did, but headmen in newly conquered regions were sometimes required to give up young sons or daughters for live burial on high mountains. Such sacrifices were known as capacocha, or “debt payment.” The victims, including this adolescent girl found in a shallow tomb atop twenty-thousand-foot Mount Lullaillaco in the Argentine Andes, died of exposure after the long climb, but the Incas believed them to remain semiconscious and in communication with the spirit world.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noRot="1" noChangeAspect="1"/>
          </p:cNvSpPr>
          <p:nvPr>
            <p:ph type="sldImg"/>
          </p:nvPr>
        </p:nvSpPr>
        <p:spPr>
          <a:prstGeom prst="rect">
            <a:avLst/>
          </a:prstGeom>
        </p:spPr>
        <p:txBody>
          <a:bodyPr/>
          <a:lstStyle/>
          <a:p>
            <a:endParaRPr/>
          </a:p>
        </p:txBody>
      </p:sp>
      <p:sp>
        <p:nvSpPr>
          <p:cNvPr id="313" name="Shape 313"/>
          <p:cNvSpPr>
            <a:spLocks noGrp="1"/>
          </p:cNvSpPr>
          <p:nvPr>
            <p:ph type="body" sz="quarter" idx="1"/>
          </p:nvPr>
        </p:nvSpPr>
        <p:spPr>
          <a:prstGeom prst="rect">
            <a:avLst/>
          </a:prstGeom>
        </p:spPr>
        <p:txBody>
          <a:bodyPr/>
          <a:lstStyle/>
          <a:p>
            <a:pPr>
              <a:defRPr b="1"/>
            </a:pPr>
            <a:r>
              <a:t>The Inca Empire, 1325–1521 </a:t>
            </a:r>
            <a:r>
              <a:rPr b="0"/>
              <a:t>Starting from their base in Cuzco, high in the Andes, the Incas built the most extensive empire in the Americas, and the second most populous after that of the Aztecs. They linked it by a road system that rivaled that of the ancient Romans. Some groups, such as the Cañaris and Chachapoyas, resisted Inca domination for many years, and the Mapuche of Chile were never conquered.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noRot="1" noChangeAspect="1"/>
          </p:cNvSpPr>
          <p:nvPr>
            <p:ph type="sldImg"/>
          </p:nvPr>
        </p:nvSpPr>
        <p:spPr>
          <a:prstGeom prst="rect">
            <a:avLst/>
          </a:prstGeom>
        </p:spPr>
        <p:txBody>
          <a:bodyPr/>
          <a:lstStyle/>
          <a:p>
            <a:endParaRPr/>
          </a:p>
        </p:txBody>
      </p:sp>
      <p:sp>
        <p:nvSpPr>
          <p:cNvPr id="320" name="Shape 320"/>
          <p:cNvSpPr>
            <a:spLocks noGrp="1"/>
          </p:cNvSpPr>
          <p:nvPr>
            <p:ph type="body" sz="quarter" idx="1"/>
          </p:nvPr>
        </p:nvSpPr>
        <p:spPr>
          <a:prstGeom prst="rect">
            <a:avLst/>
          </a:prstGeom>
        </p:spPr>
        <p:txBody>
          <a:bodyPr/>
          <a:lstStyle/>
          <a:p>
            <a:r>
              <a:t>Cuzco, c. 1500</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a:spLocks noGrp="1" noRot="1" noChangeAspect="1"/>
          </p:cNvSpPr>
          <p:nvPr>
            <p:ph type="sldImg"/>
          </p:nvPr>
        </p:nvSpPr>
        <p:spPr>
          <a:prstGeom prst="rect">
            <a:avLst/>
          </a:prstGeom>
        </p:spPr>
        <p:txBody>
          <a:bodyPr/>
          <a:lstStyle/>
          <a:p>
            <a:endParaRPr/>
          </a:p>
        </p:txBody>
      </p:sp>
      <p:sp>
        <p:nvSpPr>
          <p:cNvPr id="331" name="Shape 331"/>
          <p:cNvSpPr>
            <a:spLocks noGrp="1"/>
          </p:cNvSpPr>
          <p:nvPr>
            <p:ph type="body" sz="quarter" idx="1"/>
          </p:nvPr>
        </p:nvSpPr>
        <p:spPr>
          <a:prstGeom prst="rect">
            <a:avLst/>
          </a:prstGeom>
        </p:spPr>
        <p:txBody>
          <a:bodyPr/>
          <a:lstStyle/>
          <a:p>
            <a:pPr>
              <a:defRPr b="1"/>
            </a:pPr>
            <a:r>
              <a:t>Inca Hanging Bridge </a:t>
            </a:r>
            <a:r>
              <a:rPr b="0"/>
              <a:t>Among the great challenges facing the Incas as they expanded their empire across the rugged Andes Mountains of South America were deep canyons cut by swift rivers. Drawing on ancestral techniques, the Incas spanned these chasms with braided-grass bridges of remarkable strength and durability. Such bridges, carefully maintained, allowed passage of heavily burdened people as well as llama trains, linking up a road system that spanned tens of thousands of kilometers. These Indigenous bridge-building technologies survived throughout the colonial period in Peru and Ecuador, supplemented by Spanish pulleys and straps for transporting large livestock. In some places, old-style hanging footbridges survived well into the twentieth century.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a:spLocks noGrp="1" noRot="1" noChangeAspect="1"/>
          </p:cNvSpPr>
          <p:nvPr>
            <p:ph type="sldImg"/>
          </p:nvPr>
        </p:nvSpPr>
        <p:spPr>
          <a:prstGeom prst="rect">
            <a:avLst/>
          </a:prstGeom>
        </p:spPr>
        <p:txBody>
          <a:bodyPr/>
          <a:lstStyle/>
          <a:p>
            <a:endParaRPr/>
          </a:p>
        </p:txBody>
      </p:sp>
      <p:sp>
        <p:nvSpPr>
          <p:cNvPr id="345" name="Shape 345"/>
          <p:cNvSpPr>
            <a:spLocks noGrp="1"/>
          </p:cNvSpPr>
          <p:nvPr>
            <p:ph type="body" sz="quarter" idx="1"/>
          </p:nvPr>
        </p:nvSpPr>
        <p:spPr>
          <a:prstGeom prst="rect">
            <a:avLst/>
          </a:prstGeom>
        </p:spPr>
        <p:txBody>
          <a:bodyPr/>
          <a:lstStyle/>
          <a:p>
            <a:pPr>
              <a:defRPr b="1"/>
            </a:pPr>
            <a:r>
              <a:t>Native Peoples of North America, c. 1500 </a:t>
            </a:r>
            <a:r>
              <a:rPr b="0"/>
              <a:t>To the north of Mesoamerica, hundreds of native American groups, most of them organized as chiefdoms, flourished in a wide array of climate zones, from the coldest Arctic wilderness to the hottest subtropical deserts. Populations were highest where maize and other crops could be grown, as in the Mississippi Valley, Great Lakes, and eastern woodlands regions.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a:spLocks noGrp="1" noRot="1" noChangeAspect="1"/>
          </p:cNvSpPr>
          <p:nvPr>
            <p:ph type="sldImg"/>
          </p:nvPr>
        </p:nvSpPr>
        <p:spPr>
          <a:prstGeom prst="rect">
            <a:avLst/>
          </a:prstGeom>
        </p:spPr>
        <p:txBody>
          <a:bodyPr/>
          <a:lstStyle/>
          <a:p>
            <a:endParaRPr/>
          </a:p>
        </p:txBody>
      </p:sp>
      <p:sp>
        <p:nvSpPr>
          <p:cNvPr id="353" name="Shape 353"/>
          <p:cNvSpPr>
            <a:spLocks noGrp="1"/>
          </p:cNvSpPr>
          <p:nvPr>
            <p:ph type="body" sz="quarter" idx="1"/>
          </p:nvPr>
        </p:nvSpPr>
        <p:spPr>
          <a:prstGeom prst="rect">
            <a:avLst/>
          </a:prstGeom>
        </p:spPr>
        <p:txBody>
          <a:bodyPr/>
          <a:lstStyle/>
          <a:p>
            <a:pPr>
              <a:defRPr b="1"/>
            </a:pPr>
            <a:r>
              <a:t>Huron Wampum Belt </a:t>
            </a:r>
            <a:r>
              <a:rPr b="0"/>
              <a:t>For many Eastern Woodlands peoples such as the Huron, seashells like the New England quahog (a variety of clam) were sacred trade goods. Shell beads, or wampum, were woven into ceremonial belts whose geometrical designs and color schemes represented clans and sometimes treaties between larger groups. The linked-hands motif in this belt suggests a treaty or covenant.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a:spLocks noGrp="1" noRot="1" noChangeAspect="1"/>
          </p:cNvSpPr>
          <p:nvPr>
            <p:ph type="sldImg"/>
          </p:nvPr>
        </p:nvSpPr>
        <p:spPr>
          <a:prstGeom prst="rect">
            <a:avLst/>
          </a:prstGeom>
        </p:spPr>
        <p:txBody>
          <a:bodyPr/>
          <a:lstStyle/>
          <a:p>
            <a:endParaRPr/>
          </a:p>
        </p:txBody>
      </p:sp>
      <p:sp>
        <p:nvSpPr>
          <p:cNvPr id="207" name="Shape 207"/>
          <p:cNvSpPr>
            <a:spLocks noGrp="1"/>
          </p:cNvSpPr>
          <p:nvPr>
            <p:ph type="body" sz="quarter" idx="1"/>
          </p:nvPr>
        </p:nvSpPr>
        <p:spPr>
          <a:prstGeom prst="rect">
            <a:avLst/>
          </a:prstGeom>
        </p:spPr>
        <p:txBody>
          <a:bodyPr/>
          <a:lstStyle/>
          <a:p>
            <a:r>
              <a:t>No mere spectator sport, the Mesoamerican ballgame, which spread as far as northeastern North America, was charged with powerful ritual and religious meaning. Maya myths associate the ballgame with the Hero Twins’ triumph over the gods of the underworld and with the gift of agriculture. This stone disk, which dates from about 590 and once marked the site of a ball court in the modern Mexican province of Chiapas, displays a ballplayer striking the ball with his hip. The headdress and inscriptions suggest that the ballplayer is a royal figure reenacting the feats of the Hero Twins.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15"/>
          <p:cNvSpPr>
            <a:spLocks noGrp="1" noRot="1" noChangeAspect="1"/>
          </p:cNvSpPr>
          <p:nvPr>
            <p:ph type="sldImg"/>
          </p:nvPr>
        </p:nvSpPr>
        <p:spPr>
          <a:prstGeom prst="rect">
            <a:avLst/>
          </a:prstGeom>
        </p:spPr>
        <p:txBody>
          <a:bodyPr/>
          <a:lstStyle/>
          <a:p>
            <a:endParaRPr/>
          </a:p>
        </p:txBody>
      </p:sp>
      <p:sp>
        <p:nvSpPr>
          <p:cNvPr id="216" name="Shape 216"/>
          <p:cNvSpPr>
            <a:spLocks noGrp="1"/>
          </p:cNvSpPr>
          <p:nvPr>
            <p:ph type="body" sz="quarter" idx="1"/>
          </p:nvPr>
        </p:nvSpPr>
        <p:spPr>
          <a:prstGeom prst="rect">
            <a:avLst/>
          </a:prstGeom>
        </p:spPr>
        <p:txBody>
          <a:bodyPr/>
          <a:lstStyle/>
          <a:p>
            <a:r>
              <a:t>Perched on a granite ridge high above Peru’s Urubamba River, the Inca site of Machu Picchu continues to draw thousands of visitors each year. First thought to be the lost city of Vilcabamba, then a convent for Inca nuns, Machu Picchu is now believed to have been a mid-fifteenth- century palace built for the Inca emperor and his mummy cult. It was probably more a religious site than a place of rest and recreation.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prstGeom prst="rect">
            <a:avLst/>
          </a:prstGeom>
        </p:spPr>
        <p:txBody>
          <a:bodyPr/>
          <a:lstStyle/>
          <a:p>
            <a:endParaRPr/>
          </a:p>
        </p:txBody>
      </p:sp>
      <p:sp>
        <p:nvSpPr>
          <p:cNvPr id="234" name="Shape 234"/>
          <p:cNvSpPr>
            <a:spLocks noGrp="1"/>
          </p:cNvSpPr>
          <p:nvPr>
            <p:ph type="body" sz="quarter" idx="1"/>
          </p:nvPr>
        </p:nvSpPr>
        <p:spPr>
          <a:prstGeom prst="rect">
            <a:avLst/>
          </a:prstGeom>
        </p:spPr>
        <p:txBody>
          <a:bodyPr/>
          <a:lstStyle/>
          <a:p>
            <a:pPr>
              <a:defRPr b="1"/>
            </a:pPr>
            <a:r>
              <a:t>Main Settlement Areas in the Americas, c.1492 </a:t>
            </a:r>
            <a:r>
              <a:rPr b="0"/>
              <a:t>Most native Americans settled in regions that supported intensive agriculture. The trade routes shown here linked peoples from very different cultures, mostly to exchange rare items such as shells, precious stones, and tropical bird feathers, but seeds for new crops also followed these paths.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Shape 241"/>
          <p:cNvSpPr>
            <a:spLocks noGrp="1" noRot="1" noChangeAspect="1"/>
          </p:cNvSpPr>
          <p:nvPr>
            <p:ph type="sldImg"/>
          </p:nvPr>
        </p:nvSpPr>
        <p:spPr>
          <a:prstGeom prst="rect">
            <a:avLst/>
          </a:prstGeom>
        </p:spPr>
        <p:txBody>
          <a:bodyPr/>
          <a:lstStyle/>
          <a:p>
            <a:endParaRPr/>
          </a:p>
        </p:txBody>
      </p:sp>
      <p:sp>
        <p:nvSpPr>
          <p:cNvPr id="242" name="Shape 242"/>
          <p:cNvSpPr>
            <a:spLocks noGrp="1"/>
          </p:cNvSpPr>
          <p:nvPr>
            <p:ph type="body" sz="quarter" idx="1"/>
          </p:nvPr>
        </p:nvSpPr>
        <p:spPr>
          <a:prstGeom prst="rect">
            <a:avLst/>
          </a:prstGeom>
        </p:spPr>
        <p:txBody>
          <a:bodyPr/>
          <a:lstStyle/>
          <a:p>
            <a:pPr>
              <a:defRPr b="1"/>
            </a:pPr>
            <a:r>
              <a:t>Tlingit Ceremonial Copper	</a:t>
            </a:r>
            <a:r>
              <a:rPr b="0"/>
              <a:t>Many Indigenous nations in North America prized copper as a trade good and prestige item. Much of the metal originated in Upper Michigan, home of the world's largest native (unalloyed) copper deposits. Copper sources were also found in the Pacific Northwest, however, and this decorated copper "shield" was a symbol of chiefly wealth among the Tlingit of Alaska's Pacific coast. Along with other valuable items such as blankets and skins, "coppers" were exchanged at potlatch feasts, which dumbfounded outsiders for their extreme generosity. The copper's upper design element identifies the its owner's lineage and the T-shaped ridges below represent ancestral vertebrae.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p>
            <a:r>
              <a:t>Lake Texcoco and Tenochtitlán, c. 1500</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noRot="1" noChangeAspect="1"/>
          </p:cNvSpPr>
          <p:nvPr>
            <p:ph type="sldImg"/>
          </p:nvPr>
        </p:nvSpPr>
        <p:spPr>
          <a:prstGeom prst="rect">
            <a:avLst/>
          </a:prstGeom>
        </p:spPr>
        <p:txBody>
          <a:bodyPr/>
          <a:lstStyle/>
          <a:p>
            <a:endParaRPr/>
          </a:p>
        </p:txBody>
      </p:sp>
      <p:sp>
        <p:nvSpPr>
          <p:cNvPr id="259" name="Shape 259"/>
          <p:cNvSpPr>
            <a:spLocks noGrp="1"/>
          </p:cNvSpPr>
          <p:nvPr>
            <p:ph type="body" sz="quarter" idx="1"/>
          </p:nvPr>
        </p:nvSpPr>
        <p:spPr>
          <a:prstGeom prst="rect">
            <a:avLst/>
          </a:prstGeom>
        </p:spPr>
        <p:txBody>
          <a:bodyPr/>
          <a:lstStyle/>
          <a:p>
            <a:pPr>
              <a:defRPr b="1"/>
            </a:pPr>
            <a:r>
              <a:t>The Aztec Empire, 1325–1521</a:t>
            </a:r>
            <a:r>
              <a:rPr b="0"/>
              <a:t> Starting from their base in Tenochtitlán (now Mexico City), the Aztecs quickly built the most densely populated empire in the Americas. Their first objective was the Valley of Mexico itself. Although a line of kings greatly extended the empire, not all peoples fell to the Aztec war machine, including the Tlaxcalans to the east of Tenochtitlán and the Tarascans to the west. Also unconquered were the many nomadic peoples of the desert north and the farming forest peoples of the southeast.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prstGeom prst="rect">
            <a:avLst/>
          </a:prstGeom>
        </p:spPr>
        <p:txBody>
          <a:bodyPr/>
          <a:lstStyle/>
          <a:p>
            <a:endParaRPr/>
          </a:p>
        </p:txBody>
      </p:sp>
      <p:sp>
        <p:nvSpPr>
          <p:cNvPr id="266" name="Shape 266"/>
          <p:cNvSpPr>
            <a:spLocks noGrp="1"/>
          </p:cNvSpPr>
          <p:nvPr>
            <p:ph type="body" sz="quarter" idx="1"/>
          </p:nvPr>
        </p:nvSpPr>
        <p:spPr>
          <a:prstGeom prst="rect">
            <a:avLst/>
          </a:prstGeom>
        </p:spPr>
        <p:txBody>
          <a:bodyPr/>
          <a:lstStyle/>
          <a:p>
            <a:r>
              <a:t>Tenochtitlán, from the </a:t>
            </a:r>
            <a:r>
              <a:rPr i="1"/>
              <a:t>Codex Mendoza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r>
              <a:rPr b="1"/>
              <a:t>Aztec Chinampa </a:t>
            </a:r>
            <a:r>
              <a:t>The Aztec-Mexica capital of Tenochtitlan was one of several cities occupying the huge basin of the Lake of Mexico, a complex tropical environment located at nearly 7,000 feet above sea level. The Aztecs and their subjects learned to efficiently farm lake margins by way of so-called floating gardens or </a:t>
            </a:r>
            <a:r>
              <a:rPr i="1"/>
              <a:t>chinampas</a:t>
            </a:r>
            <a:r>
              <a:t>. The </a:t>
            </a:r>
            <a:r>
              <a:rPr i="1"/>
              <a:t>chinampa</a:t>
            </a:r>
            <a:r>
              <a:t>, as diagrammed here, took advantage of lake water, compost, and interwoven reeds to maximize crop yields, resist winter frosts, and produce food year-round. Canals allowed passage of large dugout canoes loaded with produce, wood, rocks, and soil.</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50575" y="586409"/>
            <a:ext cx="11317356" cy="566530"/>
          </a:xfrm>
          <a:prstGeom prst="rect">
            <a:avLst/>
          </a:prstGeom>
        </p:spPr>
        <p:txBody>
          <a:bodyPr vert="horz" lIns="91440" tIns="45720" rIns="91440" bIns="45720" rtlCol="0" anchor="t">
            <a:normAutofit/>
          </a:bodyPr>
          <a:lstStyle>
            <a:lvl1pPr algn="ctr">
              <a:defRPr sz="3600" b="1" i="1"/>
            </a:lvl1pPr>
          </a:lstStyle>
          <a:p>
            <a:r>
              <a:rPr lang="en-US" dirty="0"/>
              <a:t>Title</a:t>
            </a:r>
          </a:p>
        </p:txBody>
      </p:sp>
      <p:sp>
        <p:nvSpPr>
          <p:cNvPr id="11" name="Text Placeholder 10"/>
          <p:cNvSpPr>
            <a:spLocks noGrp="1"/>
          </p:cNvSpPr>
          <p:nvPr>
            <p:ph type="body" sz="quarter" idx="11"/>
          </p:nvPr>
        </p:nvSpPr>
        <p:spPr>
          <a:xfrm>
            <a:off x="450851" y="1152525"/>
            <a:ext cx="11317816" cy="477838"/>
          </a:xfrm>
          <a:prstGeom prst="rect">
            <a:avLst/>
          </a:prstGeom>
        </p:spPr>
        <p:txBody>
          <a:bodyPr/>
          <a:lstStyle>
            <a:lvl1pPr marL="0" indent="0" algn="ctr">
              <a:buNone/>
              <a:defRPr sz="2400">
                <a:solidFill>
                  <a:srgbClr val="1F497D"/>
                </a:solidFill>
              </a:defRPr>
            </a:lvl1pPr>
          </a:lstStyle>
          <a:p>
            <a:pPr lvl="0"/>
            <a:r>
              <a:rPr lang="en-US"/>
              <a:t>Edit Master text styles</a:t>
            </a:r>
          </a:p>
        </p:txBody>
      </p:sp>
      <p:sp>
        <p:nvSpPr>
          <p:cNvPr id="6" name="Picture Placeholder 5"/>
          <p:cNvSpPr>
            <a:spLocks noGrp="1"/>
          </p:cNvSpPr>
          <p:nvPr>
            <p:ph type="pic" sz="quarter" idx="10"/>
          </p:nvPr>
        </p:nvSpPr>
        <p:spPr>
          <a:xfrm>
            <a:off x="3710609" y="1808921"/>
            <a:ext cx="4770784" cy="4283766"/>
          </a:xfrm>
          <a:prstGeom prst="rect">
            <a:avLst/>
          </a:prstGeom>
        </p:spPr>
        <p:txBody>
          <a:bodyPr/>
          <a:lstStyle/>
          <a:p>
            <a:r>
              <a:rPr lang="en-US" dirty="0"/>
              <a:t>Click icon to add picture</a:t>
            </a:r>
          </a:p>
        </p:txBody>
      </p:sp>
      <p:pic>
        <p:nvPicPr>
          <p:cNvPr id="5" name="Picture 4" descr="Oxford University Press logo">
            <a:extLst>
              <a:ext uri="{FF2B5EF4-FFF2-40B4-BE49-F238E27FC236}">
                <a16:creationId xmlns:a16="http://schemas.microsoft.com/office/drawing/2014/main" id="{8590439F-3AAE-4FE6-B28E-69B3789AD63F}"/>
              </a:ext>
            </a:extLst>
          </p:cNvPr>
          <p:cNvPicPr>
            <a:picLocks noChangeAspect="1"/>
          </p:cNvPicPr>
          <p:nvPr userDrawn="1"/>
        </p:nvPicPr>
        <p:blipFill>
          <a:blip r:embed="rId2"/>
          <a:stretch>
            <a:fillRect/>
          </a:stretch>
        </p:blipFill>
        <p:spPr>
          <a:xfrm>
            <a:off x="0" y="5976152"/>
            <a:ext cx="2505812" cy="881848"/>
          </a:xfrm>
          <a:prstGeom prst="rect">
            <a:avLst/>
          </a:prstGeom>
        </p:spPr>
      </p:pic>
    </p:spTree>
    <p:extLst>
      <p:ext uri="{BB962C8B-B14F-4D97-AF65-F5344CB8AC3E}">
        <p14:creationId xmlns:p14="http://schemas.microsoft.com/office/powerpoint/2010/main" val="1804650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dirty="0"/>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531035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887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Tree>
    <p:extLst>
      <p:ext uri="{BB962C8B-B14F-4D97-AF65-F5344CB8AC3E}">
        <p14:creationId xmlns:p14="http://schemas.microsoft.com/office/powerpoint/2010/main" val="43866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dirty="0"/>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40871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2"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19174934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89" name="Picture 2" descr="Picture 2"/>
          <p:cNvPicPr>
            <a:picLocks noChangeAspect="1"/>
          </p:cNvPicPr>
          <p:nvPr/>
        </p:nvPicPr>
        <p:blipFill>
          <a:blip r:embed="rId2"/>
          <a:stretch>
            <a:fillRect/>
          </a:stretch>
        </p:blipFill>
        <p:spPr>
          <a:xfrm>
            <a:off x="6596" y="0"/>
            <a:ext cx="12185405" cy="6861714"/>
          </a:xfrm>
          <a:prstGeom prst="rect">
            <a:avLst/>
          </a:prstGeom>
          <a:ln w="12700">
            <a:miter lim="400000"/>
          </a:ln>
        </p:spPr>
      </p:pic>
      <p:sp>
        <p:nvSpPr>
          <p:cNvPr id="90" name="Footer Placeholder 3"/>
          <p:cNvSpPr txBox="1"/>
          <p:nvPr/>
        </p:nvSpPr>
        <p:spPr>
          <a:xfrm>
            <a:off x="9490509" y="6483181"/>
            <a:ext cx="2091895" cy="2462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r">
              <a:defRPr sz="1000">
                <a:solidFill>
                  <a:srgbClr val="FFFFFF"/>
                </a:solidFill>
                <a:latin typeface="+mj-lt"/>
                <a:ea typeface="+mj-ea"/>
                <a:cs typeface="+mj-cs"/>
                <a:sym typeface="Calibri"/>
              </a:defRPr>
            </a:lvl1pPr>
          </a:lstStyle>
          <a:p>
            <a:r>
              <a:rPr sz="1000" dirty="0"/>
              <a:t>© 2018</a:t>
            </a:r>
          </a:p>
        </p:txBody>
      </p:sp>
      <p:sp>
        <p:nvSpPr>
          <p:cNvPr id="91" name="Title Text"/>
          <p:cNvSpPr txBox="1">
            <a:spLocks noGrp="1"/>
          </p:cNvSpPr>
          <p:nvPr>
            <p:ph type="title"/>
          </p:nvPr>
        </p:nvSpPr>
        <p:spPr>
          <a:prstGeom prst="rect">
            <a:avLst/>
          </a:prstGeom>
        </p:spPr>
        <p:txBody>
          <a:bodyPr/>
          <a:lstStyle/>
          <a:p>
            <a:r>
              <a:t>Title Text</a:t>
            </a:r>
          </a:p>
        </p:txBody>
      </p:sp>
      <p:sp>
        <p:nvSpPr>
          <p:cNvPr id="92" name="Body Level One…"/>
          <p:cNvSpPr txBox="1">
            <a:spLocks noGrp="1"/>
          </p:cNvSpPr>
          <p:nvPr>
            <p:ph type="body" idx="1"/>
          </p:nvPr>
        </p:nvSpPr>
        <p:spPr>
          <a:xfrm>
            <a:off x="609600" y="1600201"/>
            <a:ext cx="10972800" cy="41751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42572730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52" name="Picture 2" descr="Picture 2"/>
          <p:cNvPicPr>
            <a:picLocks noChangeAspect="1"/>
          </p:cNvPicPr>
          <p:nvPr/>
        </p:nvPicPr>
        <p:blipFill>
          <a:blip r:embed="rId2"/>
          <a:stretch>
            <a:fillRect/>
          </a:stretch>
        </p:blipFill>
        <p:spPr>
          <a:xfrm>
            <a:off x="6596" y="0"/>
            <a:ext cx="12185405" cy="6861714"/>
          </a:xfrm>
          <a:prstGeom prst="rect">
            <a:avLst/>
          </a:prstGeom>
          <a:ln w="12700">
            <a:miter lim="400000"/>
          </a:ln>
        </p:spPr>
      </p:pic>
      <p:sp>
        <p:nvSpPr>
          <p:cNvPr id="53" name="Footer Placeholder 3"/>
          <p:cNvSpPr txBox="1"/>
          <p:nvPr/>
        </p:nvSpPr>
        <p:spPr>
          <a:xfrm>
            <a:off x="9490509" y="6483181"/>
            <a:ext cx="2091895" cy="2462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r">
              <a:defRPr sz="1000">
                <a:solidFill>
                  <a:srgbClr val="FFFFFF"/>
                </a:solidFill>
                <a:latin typeface="+mj-lt"/>
                <a:ea typeface="+mj-ea"/>
                <a:cs typeface="+mj-cs"/>
                <a:sym typeface="Calibri"/>
              </a:defRPr>
            </a:lvl1pPr>
          </a:lstStyle>
          <a:p>
            <a:r>
              <a:rPr sz="1000" dirty="0"/>
              <a:t>© 2018</a:t>
            </a:r>
          </a:p>
        </p:txBody>
      </p:sp>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20983806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1_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 name="Title Text"/>
          <p:cNvSpPr txBox="1">
            <a:spLocks noGrp="1"/>
          </p:cNvSpPr>
          <p:nvPr>
            <p:ph type="title"/>
          </p:nvPr>
        </p:nvSpPr>
        <p:spPr>
          <a:xfrm>
            <a:off x="450573" y="586410"/>
            <a:ext cx="11317360" cy="566533"/>
          </a:xfrm>
          <a:prstGeom prst="rect">
            <a:avLst/>
          </a:prstGeom>
        </p:spPr>
        <p:txBody>
          <a:bodyPr anchor="t"/>
          <a:lstStyle>
            <a:lvl1pPr defTabSz="457200">
              <a:defRPr i="1">
                <a:solidFill>
                  <a:srgbClr val="000000"/>
                </a:solidFill>
              </a:defRPr>
            </a:lvl1pPr>
          </a:lstStyle>
          <a:p>
            <a:r>
              <a:t>Title Text</a:t>
            </a:r>
          </a:p>
        </p:txBody>
      </p:sp>
      <p:sp>
        <p:nvSpPr>
          <p:cNvPr id="14" name="Picture Placeholder 5"/>
          <p:cNvSpPr>
            <a:spLocks noGrp="1"/>
          </p:cNvSpPr>
          <p:nvPr>
            <p:ph type="pic" sz="half" idx="21"/>
          </p:nvPr>
        </p:nvSpPr>
        <p:spPr>
          <a:xfrm>
            <a:off x="3710610" y="1808920"/>
            <a:ext cx="4770788" cy="4283768"/>
          </a:xfrm>
          <a:prstGeom prst="rect">
            <a:avLst/>
          </a:prstGeom>
        </p:spPr>
        <p:txBody>
          <a:bodyPr lIns="91439" tIns="45719" rIns="91439" bIns="45719">
            <a:noAutofit/>
          </a:bodyPr>
          <a:lstStyle/>
          <a:p>
            <a:endParaRPr/>
          </a:p>
        </p:txBody>
      </p:sp>
      <p:sp>
        <p:nvSpPr>
          <p:cNvPr id="15" name="Body Level One…"/>
          <p:cNvSpPr txBox="1">
            <a:spLocks noGrp="1"/>
          </p:cNvSpPr>
          <p:nvPr>
            <p:ph type="body" sz="quarter" idx="1"/>
          </p:nvPr>
        </p:nvSpPr>
        <p:spPr>
          <a:xfrm>
            <a:off x="450851" y="1152525"/>
            <a:ext cx="11317816" cy="477838"/>
          </a:xfrm>
          <a:prstGeom prst="rect">
            <a:avLst/>
          </a:prstGeom>
        </p:spPr>
        <p:txBody>
          <a:bodyPr/>
          <a:lstStyle>
            <a:lvl1pPr marL="0" indent="0" algn="ctr" defTabSz="457200">
              <a:spcBef>
                <a:spcPts val="500"/>
              </a:spcBef>
              <a:buSzTx/>
              <a:buFontTx/>
              <a:buNone/>
              <a:defRPr sz="2400"/>
            </a:lvl1pPr>
            <a:lvl2pPr marL="702127" indent="-244927" algn="ctr" defTabSz="457200">
              <a:spcBef>
                <a:spcPts val="500"/>
              </a:spcBef>
              <a:buFontTx/>
              <a:defRPr sz="2400"/>
            </a:lvl2pPr>
            <a:lvl3pPr marL="1143000" indent="-228600" algn="ctr" defTabSz="457200">
              <a:spcBef>
                <a:spcPts val="500"/>
              </a:spcBef>
              <a:buFontTx/>
              <a:defRPr sz="2400"/>
            </a:lvl3pPr>
            <a:lvl4pPr marL="1645920" indent="-274319" algn="ctr" defTabSz="457200">
              <a:spcBef>
                <a:spcPts val="500"/>
              </a:spcBef>
              <a:buFontTx/>
              <a:defRPr sz="2400"/>
            </a:lvl4pPr>
            <a:lvl5pPr marL="2103120" indent="-274320" algn="ctr" defTabSz="457200">
              <a:spcBef>
                <a:spcPts val="500"/>
              </a:spcBef>
              <a:buFontTx/>
              <a:defRPr sz="2400"/>
            </a:lvl5pPr>
          </a:lstStyle>
          <a:p>
            <a:r>
              <a:t>Body Level One</a:t>
            </a:r>
          </a:p>
          <a:p>
            <a:pPr lvl="1"/>
            <a:r>
              <a:t>Body Level Two</a:t>
            </a:r>
          </a:p>
          <a:p>
            <a:pPr lvl="2"/>
            <a:r>
              <a:t>Body Level Three</a:t>
            </a:r>
          </a:p>
          <a:p>
            <a:pPr lvl="3"/>
            <a:r>
              <a:t>Body Level Four</a:t>
            </a:r>
          </a:p>
          <a:p>
            <a:pPr lvl="4"/>
            <a:r>
              <a:t>Body Level Five</a:t>
            </a:r>
          </a:p>
        </p:txBody>
      </p:sp>
      <p:sp>
        <p:nvSpPr>
          <p:cNvPr id="16" name="Slide Number"/>
          <p:cNvSpPr txBox="1">
            <a:spLocks noGrp="1"/>
          </p:cNvSpPr>
          <p:nvPr>
            <p:ph type="sldNum" sz="quarter" idx="2"/>
          </p:nvPr>
        </p:nvSpPr>
        <p:spPr>
          <a:xfrm>
            <a:off x="8392773" y="6232200"/>
            <a:ext cx="344827" cy="248302"/>
          </a:xfrm>
          <a:prstGeom prst="rect">
            <a:avLst/>
          </a:prstGeom>
        </p:spPr>
        <p:txBody>
          <a:bodyPr/>
          <a:lstStyle>
            <a:lvl1pPr>
              <a:defRPr>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15031910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g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1A7EB-3577-43FD-9B2D-BCEA4F83C945}"/>
              </a:ext>
            </a:extLst>
          </p:cNvPr>
          <p:cNvSpPr>
            <a:spLocks noGrp="1"/>
          </p:cNvSpPr>
          <p:nvPr>
            <p:ph type="title"/>
          </p:nvPr>
        </p:nvSpPr>
        <p:spPr/>
        <p:txBody>
          <a:bodyPr/>
          <a:lstStyle/>
          <a:p>
            <a:r>
              <a:rPr lang="en-US" dirty="0"/>
              <a:t>Click to edit Master title style</a:t>
            </a:r>
          </a:p>
        </p:txBody>
      </p:sp>
      <p:sp>
        <p:nvSpPr>
          <p:cNvPr id="4" name="Picture Placeholder 3">
            <a:extLst>
              <a:ext uri="{FF2B5EF4-FFF2-40B4-BE49-F238E27FC236}">
                <a16:creationId xmlns:a16="http://schemas.microsoft.com/office/drawing/2014/main" id="{F94AFEAB-6CC2-4F6A-8644-10935AED3A26}"/>
              </a:ext>
            </a:extLst>
          </p:cNvPr>
          <p:cNvSpPr>
            <a:spLocks noGrp="1"/>
          </p:cNvSpPr>
          <p:nvPr>
            <p:ph type="pic" sz="quarter" idx="10"/>
          </p:nvPr>
        </p:nvSpPr>
        <p:spPr>
          <a:xfrm>
            <a:off x="111096" y="512748"/>
            <a:ext cx="11947020" cy="6076059"/>
          </a:xfrm>
        </p:spPr>
        <p:txBody>
          <a:bodyPr/>
          <a:lstStyle/>
          <a:p>
            <a:endParaRPr lang="en-US" dirty="0"/>
          </a:p>
        </p:txBody>
      </p:sp>
    </p:spTree>
    <p:extLst>
      <p:ext uri="{BB962C8B-B14F-4D97-AF65-F5344CB8AC3E}">
        <p14:creationId xmlns:p14="http://schemas.microsoft.com/office/powerpoint/2010/main" val="354431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t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E61D60-431D-4A54-BAD5-CA1C8D6D754C}"/>
              </a:ext>
              <a:ext uri="{C183D7F6-B498-43B3-948B-1728B52AA6E4}">
                <adec:decorative xmlns:adec="http://schemas.microsoft.com/office/drawing/2017/decorative" val="1"/>
              </a:ext>
            </a:extLst>
          </p:cNvPr>
          <p:cNvPicPr>
            <a:picLocks noChangeAspect="1"/>
          </p:cNvPicPr>
          <p:nvPr userDrawn="1"/>
        </p:nvPicPr>
        <p:blipFill>
          <a:blip r:embed="rId10"/>
          <a:stretch>
            <a:fillRect/>
          </a:stretch>
        </p:blipFill>
        <p:spPr>
          <a:xfrm>
            <a:off x="822" y="2792"/>
            <a:ext cx="12191178" cy="6858137"/>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0"/>
            <a:r>
              <a:rPr lang="en-US" dirty="0"/>
              <a:t>Click to edit Master text styles</a:t>
            </a:r>
          </a:p>
        </p:txBody>
      </p:sp>
      <p:sp>
        <p:nvSpPr>
          <p:cNvPr id="9" name="TextBox 8"/>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839490661"/>
      </p:ext>
    </p:extLst>
  </p:cSld>
  <p:clrMap bg1="lt1" tx1="dk1" bg2="lt2" tx2="dk2" accent1="accent1" accent2="accent2" accent3="accent3" accent4="accent4" accent5="accent5" accent6="accent6" hlink="hlink" folHlink="folHlink"/>
  <p:sldLayoutIdLst>
    <p:sldLayoutId id="2147483673" r:id="rId1"/>
    <p:sldLayoutId id="2147483652" r:id="rId2"/>
    <p:sldLayoutId id="2147483654" r:id="rId3"/>
    <p:sldLayoutId id="2147483678" r:id="rId4"/>
    <p:sldLayoutId id="2147483681" r:id="rId5"/>
    <p:sldLayoutId id="2147483682" r:id="rId6"/>
    <p:sldLayoutId id="2147483683" r:id="rId7"/>
    <p:sldLayoutId id="2147483684" r:id="rId8"/>
  </p:sldLayoutIdLst>
  <p:txStyles>
    <p:titleStyle>
      <a:lvl1pPr algn="ctr" defTabSz="914400" rtl="0" eaLnBrk="1" latinLnBrk="0" hangingPunct="1">
        <a:spcBef>
          <a:spcPct val="0"/>
        </a:spcBef>
        <a:buNone/>
        <a:defRPr sz="36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sp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B9A352A1-3B59-4F46-8B27-7104614BE002}"/>
              </a:ext>
            </a:extLst>
          </p:cNvPr>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World in the Making: A Global History</a:t>
            </a:r>
            <a:endParaRPr lang="en-US" b="1" i="0" dirty="0"/>
          </a:p>
        </p:txBody>
      </p:sp>
      <p:sp>
        <p:nvSpPr>
          <p:cNvPr id="4" name="Text Placeholder 3"/>
          <p:cNvSpPr>
            <a:spLocks noGrp="1"/>
          </p:cNvSpPr>
          <p:nvPr>
            <p:ph type="body" sz="quarter" idx="11"/>
          </p:nvPr>
        </p:nvSpPr>
        <p:spPr/>
        <p:txBody>
          <a:bodyPr/>
          <a:lstStyle/>
          <a:p>
            <a:r>
              <a:rPr lang="en-US" dirty="0"/>
              <a:t>by Bonnie G. Smith, Marc Van de Mieroop, Richard von Glahn, Kris Lane</a:t>
            </a:r>
          </a:p>
        </p:txBody>
      </p:sp>
      <p:pic>
        <p:nvPicPr>
          <p:cNvPr id="10" name="Picture 9" descr="Cover">
            <a:extLst>
              <a:ext uri="{FF2B5EF4-FFF2-40B4-BE49-F238E27FC236}">
                <a16:creationId xmlns:a16="http://schemas.microsoft.com/office/drawing/2014/main" id="{99F89866-5189-4CDC-9EC1-B15558907303}"/>
              </a:ext>
            </a:extLst>
          </p:cNvPr>
          <p:cNvPicPr>
            <a:picLocks noChangeAspect="1"/>
          </p:cNvPicPr>
          <p:nvPr/>
        </p:nvPicPr>
        <p:blipFill>
          <a:blip r:embed="rId3"/>
          <a:srcRect/>
          <a:stretch/>
        </p:blipFill>
        <p:spPr>
          <a:xfrm>
            <a:off x="4338724" y="1938582"/>
            <a:ext cx="3514551" cy="4333009"/>
          </a:xfrm>
          <a:prstGeom prst="rect">
            <a:avLst/>
          </a:prstGeom>
        </p:spPr>
      </p:pic>
    </p:spTree>
    <p:extLst>
      <p:ext uri="{BB962C8B-B14F-4D97-AF65-F5344CB8AC3E}">
        <p14:creationId xmlns:p14="http://schemas.microsoft.com/office/powerpoint/2010/main" val="3879599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itle 1"/>
          <p:cNvSpPr txBox="1">
            <a:spLocks noGrp="1"/>
          </p:cNvSpPr>
          <p:nvPr>
            <p:ph type="title"/>
          </p:nvPr>
        </p:nvSpPr>
        <p:spPr>
          <a:prstGeom prst="rect">
            <a:avLst/>
          </a:prstGeom>
        </p:spPr>
        <p:txBody>
          <a:bodyPr>
            <a:normAutofit/>
          </a:bodyPr>
          <a:lstStyle>
            <a:lvl1pPr defTabSz="905255">
              <a:defRPr sz="3500"/>
            </a:lvl1pPr>
          </a:lstStyle>
          <a:p>
            <a:r>
              <a:t>Tributes of Blood: The Aztec Empire, 1325—1521</a:t>
            </a:r>
          </a:p>
        </p:txBody>
      </p:sp>
      <p:sp>
        <p:nvSpPr>
          <p:cNvPr id="246" name="Text Placeholder 2"/>
          <p:cNvSpPr txBox="1">
            <a:spLocks noGrp="1"/>
          </p:cNvSpPr>
          <p:nvPr>
            <p:ph idx="1"/>
          </p:nvPr>
        </p:nvSpPr>
        <p:spPr>
          <a:prstGeom prst="rect">
            <a:avLst/>
          </a:prstGeom>
        </p:spPr>
        <p:txBody>
          <a:bodyPr/>
          <a:lstStyle>
            <a:lvl1pPr marL="0" indent="0">
              <a:buSzTx/>
              <a:buNone/>
            </a:lvl1pPr>
          </a:lstStyle>
          <a:p>
            <a:r>
              <a:t>What core features characterized Aztec life and rule?</a:t>
            </a:r>
          </a:p>
        </p:txBody>
      </p:sp>
      <p:sp>
        <p:nvSpPr>
          <p:cNvPr id="244"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prstGeom prst="rect">
            <a:avLst/>
          </a:prstGeom>
        </p:spPr>
        <p:txBody>
          <a:bodyPr/>
          <a:lstStyle/>
          <a:p>
            <a:r>
              <a:t>Humble Origins, Imperial Ambitions</a:t>
            </a:r>
          </a:p>
        </p:txBody>
      </p:sp>
      <p:sp>
        <p:nvSpPr>
          <p:cNvPr id="250" name="Text Placeholder 2"/>
          <p:cNvSpPr txBox="1">
            <a:spLocks noGrp="1"/>
          </p:cNvSpPr>
          <p:nvPr>
            <p:ph sz="half" idx="1"/>
          </p:nvPr>
        </p:nvSpPr>
        <p:spPr>
          <a:prstGeom prst="rect">
            <a:avLst/>
          </a:prstGeom>
        </p:spPr>
        <p:txBody>
          <a:bodyPr vert="horz" lIns="45718" tIns="45718" rIns="45718" bIns="45718" rtlCol="0">
            <a:normAutofit/>
          </a:bodyPr>
          <a:lstStyle/>
          <a:p>
            <a:pPr marL="336041" indent="-336041" defTabSz="896111">
              <a:defRPr sz="3100"/>
            </a:pPr>
            <a:r>
              <a:t>Aztecs arrived int he Valley of Mexico c. 13th century</a:t>
            </a:r>
          </a:p>
          <a:p>
            <a:pPr marL="336041" indent="-336041" defTabSz="896111">
              <a:defRPr sz="3100"/>
            </a:pPr>
            <a:r>
              <a:t>Founded Tehnochtitlan on the edge of Lake Texcoco</a:t>
            </a:r>
          </a:p>
          <a:p>
            <a:pPr marL="336041" indent="-336041" defTabSz="896111">
              <a:defRPr sz="3100"/>
            </a:pPr>
            <a:r>
              <a:t>200,000 people by 1500</a:t>
            </a:r>
          </a:p>
          <a:p>
            <a:pPr marL="336041" indent="-336041" defTabSz="896111">
              <a:defRPr sz="3100"/>
            </a:pPr>
            <a:r>
              <a:t>Began imperial expansion c.1430</a:t>
            </a:r>
          </a:p>
          <a:p>
            <a:pPr marL="336041" indent="-336041" defTabSz="896111">
              <a:defRPr sz="3100"/>
            </a:pPr>
            <a:r>
              <a:t>Great Temple </a:t>
            </a:r>
          </a:p>
        </p:txBody>
      </p:sp>
      <p:pic>
        <p:nvPicPr>
          <p:cNvPr id="4" name="Content Placeholder 3" descr="Lake Texcoco and Tenochtitlán, c. 1500&#10;&#10;Lake Texcoco and Tenochtitlan, c 1500. The layout shows a great temple in the center. At the bottom right of the temple is a Palace. At the bottom left of the temple is an Assembly Hall. At far north west of the temple is the ritual center. Major roads and major canals are criss cross all across the layout. Aqueduct is in the middle west. Causeaway go out from the borders of the layout. The scale is 0.5 miles. ">
            <a:extLst>
              <a:ext uri="{FF2B5EF4-FFF2-40B4-BE49-F238E27FC236}">
                <a16:creationId xmlns:a16="http://schemas.microsoft.com/office/drawing/2014/main" id="{FEA3D857-0A86-448A-B935-7592FB3DFC86}"/>
              </a:ext>
            </a:extLst>
          </p:cNvPr>
          <p:cNvPicPr>
            <a:picLocks noGrp="1" noChangeAspect="1"/>
          </p:cNvPicPr>
          <p:nvPr>
            <p:ph sz="half" idx="2"/>
          </p:nvPr>
        </p:nvPicPr>
        <p:blipFill>
          <a:blip r:embed="rId3"/>
          <a:stretch>
            <a:fillRect/>
          </a:stretch>
        </p:blipFill>
        <p:spPr>
          <a:xfrm>
            <a:off x="7897876" y="1688433"/>
            <a:ext cx="1984248" cy="4349496"/>
          </a:xfrm>
        </p:spPr>
      </p:pic>
      <p:sp>
        <p:nvSpPr>
          <p:cNvPr id="24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Title 1"/>
          <p:cNvSpPr txBox="1">
            <a:spLocks noGrp="1"/>
          </p:cNvSpPr>
          <p:nvPr>
            <p:ph type="title"/>
          </p:nvPr>
        </p:nvSpPr>
        <p:spPr>
          <a:prstGeom prst="rect">
            <a:avLst/>
          </a:prstGeom>
        </p:spPr>
        <p:txBody>
          <a:bodyPr/>
          <a:lstStyle/>
          <a:p>
            <a:r>
              <a:t>The Aztec Empire</a:t>
            </a:r>
          </a:p>
        </p:txBody>
      </p:sp>
      <p:pic>
        <p:nvPicPr>
          <p:cNvPr id="4" name="Content Placeholder 3" descr="MAP 15.2 The Aztec Empire, 1325–1521 &#10;&#10;The Aztec Empire, 1325 to 1521. Aztec Territory by 1440 is in and around the Valley of Mexico which includes Otomi and Mexica Aztec. Aztec territory added by 1481 includes areas in Sierra Madre Del Sur, Mixtec, near Papaloapan and Atoyac river, and near Maya islands. Aztec territory added by 1521 was in areas between 1440 and 1481 areas. In inset map, the places in Valley of Mexico are Texcoco, Xochimilco, Coyoacán, Tlacopán, Tenayuca, Tenochtitlán, Atzcapotzalco, Chalco, Xaltocan, and Ixtalapapa. Lake Texcoco is in the center. Causeaway joins Tlacopán, Ixtalapapa, and Coyoacán. Dike is from Ixtalapapa to North. The scale is 0 to 150 miles. ">
            <a:extLst>
              <a:ext uri="{FF2B5EF4-FFF2-40B4-BE49-F238E27FC236}">
                <a16:creationId xmlns:a16="http://schemas.microsoft.com/office/drawing/2014/main" id="{908DA324-6930-4FCB-AA96-6E960C840C9A}"/>
              </a:ext>
            </a:extLst>
          </p:cNvPr>
          <p:cNvPicPr>
            <a:picLocks noGrp="1" noChangeAspect="1"/>
          </p:cNvPicPr>
          <p:nvPr>
            <p:ph idx="1"/>
          </p:nvPr>
        </p:nvPicPr>
        <p:blipFill>
          <a:blip r:embed="rId3"/>
          <a:stretch>
            <a:fillRect/>
          </a:stretch>
        </p:blipFill>
        <p:spPr>
          <a:xfrm>
            <a:off x="2370707" y="1549400"/>
            <a:ext cx="7450586" cy="4686191"/>
          </a:xfrm>
        </p:spPr>
      </p:pic>
      <p:sp>
        <p:nvSpPr>
          <p:cNvPr id="25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prstGeom prst="rect">
            <a:avLst/>
          </a:prstGeom>
        </p:spPr>
        <p:txBody>
          <a:bodyPr>
            <a:normAutofit fontScale="90000"/>
          </a:bodyPr>
          <a:lstStyle/>
          <a:p>
            <a:pPr defTabSz="905255">
              <a:defRPr sz="3500"/>
            </a:pPr>
            <a:r>
              <a:t>Seeing the Past</a:t>
            </a:r>
          </a:p>
          <a:p>
            <a:pPr defTabSz="905255">
              <a:defRPr sz="3500"/>
            </a:pPr>
            <a:r>
              <a:t>An Aztec Map of Tenochtitlan</a:t>
            </a:r>
          </a:p>
        </p:txBody>
      </p:sp>
      <p:sp>
        <p:nvSpPr>
          <p:cNvPr id="263" name="Text Placeholder 2"/>
          <p:cNvSpPr txBox="1">
            <a:spLocks noGrp="1"/>
          </p:cNvSpPr>
          <p:nvPr>
            <p:ph sz="half" idx="1"/>
          </p:nvPr>
        </p:nvSpPr>
        <p:spPr>
          <a:prstGeom prst="rect">
            <a:avLst/>
          </a:prstGeom>
        </p:spPr>
        <p:txBody>
          <a:bodyPr vert="horz" lIns="45718" tIns="45718" rIns="45718" bIns="45718" rtlCol="0">
            <a:normAutofit/>
          </a:bodyPr>
          <a:lstStyle/>
          <a:p>
            <a:r>
              <a:t>What does this map reveal about the Aztec worldview?</a:t>
            </a:r>
          </a:p>
          <a:p>
            <a:r>
              <a:t>How might this document have been read by a common Aztec subject?</a:t>
            </a:r>
          </a:p>
        </p:txBody>
      </p:sp>
      <p:pic>
        <p:nvPicPr>
          <p:cNvPr id="4" name="Content Placeholder 3" descr="Tenochtitlán, from the Codex Mendoza (Granger)&#10;&#10;Tenochtitlan, from the Codex Mendoza. The illustration shows the image of the eagle in the center. The eagle sits on a cactus plant. There is a stone carving of the cactus below the cactus plant. There are bust of several men in robes. Each of them is attached to an object such as leg, plant, or bird. At the bottom of the picture are few men holding circular shields. ">
            <a:extLst>
              <a:ext uri="{FF2B5EF4-FFF2-40B4-BE49-F238E27FC236}">
                <a16:creationId xmlns:a16="http://schemas.microsoft.com/office/drawing/2014/main" id="{8E28B0DA-377B-4C40-9529-DAF20BDC189C}"/>
              </a:ext>
            </a:extLst>
          </p:cNvPr>
          <p:cNvPicPr>
            <a:picLocks noGrp="1" noChangeAspect="1"/>
          </p:cNvPicPr>
          <p:nvPr>
            <p:ph sz="half" idx="2"/>
          </p:nvPr>
        </p:nvPicPr>
        <p:blipFill>
          <a:blip r:embed="rId3"/>
          <a:stretch>
            <a:fillRect/>
          </a:stretch>
        </p:blipFill>
        <p:spPr>
          <a:xfrm>
            <a:off x="7315199" y="1544245"/>
            <a:ext cx="3161211" cy="4654970"/>
          </a:xfrm>
        </p:spPr>
      </p:pic>
      <p:sp>
        <p:nvSpPr>
          <p:cNvPr id="261"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itle 1"/>
          <p:cNvSpPr txBox="1">
            <a:spLocks noGrp="1"/>
          </p:cNvSpPr>
          <p:nvPr>
            <p:ph type="title"/>
          </p:nvPr>
        </p:nvSpPr>
        <p:spPr>
          <a:prstGeom prst="rect">
            <a:avLst/>
          </a:prstGeom>
        </p:spPr>
        <p:txBody>
          <a:bodyPr/>
          <a:lstStyle/>
          <a:p>
            <a:r>
              <a:t>Enlarging and Supplying the Capital</a:t>
            </a:r>
          </a:p>
        </p:txBody>
      </p:sp>
      <p:sp>
        <p:nvSpPr>
          <p:cNvPr id="270" name="Text Placeholder 2"/>
          <p:cNvSpPr txBox="1">
            <a:spLocks noGrp="1"/>
          </p:cNvSpPr>
          <p:nvPr>
            <p:ph sz="half" idx="1"/>
          </p:nvPr>
        </p:nvSpPr>
        <p:spPr>
          <a:prstGeom prst="rect">
            <a:avLst/>
          </a:prstGeom>
        </p:spPr>
        <p:txBody>
          <a:bodyPr vert="horz" lIns="45718" tIns="45718" rIns="45718" bIns="45718" rtlCol="0">
            <a:normAutofit/>
          </a:bodyPr>
          <a:lstStyle/>
          <a:p>
            <a:pPr marL="274320" indent="-274320" defTabSz="731520">
              <a:spcBef>
                <a:spcPts val="500"/>
              </a:spcBef>
              <a:defRPr sz="2560"/>
            </a:pPr>
            <a:r>
              <a:t>Chinampas: reclaimed land</a:t>
            </a:r>
          </a:p>
          <a:p>
            <a:pPr marL="274320" indent="-274320" defTabSz="731520">
              <a:spcBef>
                <a:spcPts val="500"/>
              </a:spcBef>
              <a:defRPr sz="2560"/>
            </a:pPr>
            <a:r>
              <a:t>Canals required organized maintenance</a:t>
            </a:r>
          </a:p>
          <a:p>
            <a:pPr marL="274320" indent="-274320" defTabSz="731520">
              <a:spcBef>
                <a:spcPts val="500"/>
              </a:spcBef>
              <a:defRPr sz="2560"/>
            </a:pPr>
            <a:r>
              <a:t>Tlateloco: market city, long distance trade</a:t>
            </a:r>
          </a:p>
          <a:p>
            <a:pPr marL="274320" indent="-274320" defTabSz="731520">
              <a:spcBef>
                <a:spcPts val="500"/>
              </a:spcBef>
              <a:defRPr sz="2560"/>
            </a:pPr>
            <a:r>
              <a:t>Allied with Texcoco and Tlacopan against Atzcapotzalco </a:t>
            </a:r>
          </a:p>
          <a:p>
            <a:pPr marL="274320" indent="-274320" defTabSz="731520">
              <a:spcBef>
                <a:spcPts val="500"/>
              </a:spcBef>
              <a:defRPr sz="2560"/>
            </a:pPr>
            <a:r>
              <a:t>Foundation for a tributary empire</a:t>
            </a:r>
          </a:p>
        </p:txBody>
      </p:sp>
      <p:pic>
        <p:nvPicPr>
          <p:cNvPr id="4" name="Content Placeholder 3" descr="Aztec Chinampa &#10;&#10;On either side of the Lake of Mexico are farms lands with different trees and plants. Canals of water branch out between the farms. ">
            <a:extLst>
              <a:ext uri="{FF2B5EF4-FFF2-40B4-BE49-F238E27FC236}">
                <a16:creationId xmlns:a16="http://schemas.microsoft.com/office/drawing/2014/main" id="{EE367031-A592-4A20-8740-DE62262A787C}"/>
              </a:ext>
            </a:extLst>
          </p:cNvPr>
          <p:cNvPicPr>
            <a:picLocks noGrp="1" noChangeAspect="1"/>
          </p:cNvPicPr>
          <p:nvPr>
            <p:ph sz="half" idx="2"/>
          </p:nvPr>
        </p:nvPicPr>
        <p:blipFill>
          <a:blip r:embed="rId3"/>
          <a:stretch>
            <a:fillRect/>
          </a:stretch>
        </p:blipFill>
        <p:spPr>
          <a:xfrm>
            <a:off x="6197600" y="2351552"/>
            <a:ext cx="5384800" cy="3023258"/>
          </a:xfrm>
        </p:spPr>
      </p:pic>
      <p:sp>
        <p:nvSpPr>
          <p:cNvPr id="26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Title 1"/>
          <p:cNvSpPr txBox="1">
            <a:spLocks noGrp="1"/>
          </p:cNvSpPr>
          <p:nvPr>
            <p:ph type="title"/>
          </p:nvPr>
        </p:nvSpPr>
        <p:spPr>
          <a:prstGeom prst="rect">
            <a:avLst/>
          </a:prstGeom>
        </p:spPr>
        <p:txBody>
          <a:bodyPr>
            <a:normAutofit/>
          </a:bodyPr>
          <a:lstStyle>
            <a:lvl1pPr defTabSz="905255">
              <a:defRPr sz="3500"/>
            </a:lvl1pPr>
          </a:lstStyle>
          <a:p>
            <a:r>
              <a:t>Holy Terror: Aztec Rule, Religion, and Warfare</a:t>
            </a:r>
          </a:p>
        </p:txBody>
      </p:sp>
      <p:sp>
        <p:nvSpPr>
          <p:cNvPr id="277" name="Text Placeholder 2"/>
          <p:cNvSpPr txBox="1">
            <a:spLocks noGrp="1"/>
          </p:cNvSpPr>
          <p:nvPr>
            <p:ph sz="half" idx="1"/>
          </p:nvPr>
        </p:nvSpPr>
        <p:spPr>
          <a:prstGeom prst="rect">
            <a:avLst/>
          </a:prstGeom>
        </p:spPr>
        <p:txBody>
          <a:bodyPr vert="horz" lIns="45718" tIns="45718" rIns="45718" bIns="45718" rtlCol="0">
            <a:normAutofit/>
          </a:bodyPr>
          <a:lstStyle/>
          <a:p>
            <a:r>
              <a:rPr lang="en-US" dirty="0"/>
              <a:t>Aztec kingship was sacred, traced lineage to Toltec roots</a:t>
            </a:r>
          </a:p>
          <a:p>
            <a:r>
              <a:rPr dirty="0"/>
              <a:t>Human sacrifice</a:t>
            </a:r>
          </a:p>
          <a:p>
            <a:r>
              <a:rPr dirty="0"/>
              <a:t>Autosacrifice</a:t>
            </a:r>
          </a:p>
          <a:p>
            <a:r>
              <a:rPr dirty="0"/>
              <a:t>War </a:t>
            </a:r>
          </a:p>
          <a:p>
            <a:r>
              <a:rPr dirty="0"/>
              <a:t>Tribute</a:t>
            </a:r>
          </a:p>
        </p:txBody>
      </p:sp>
      <p:pic>
        <p:nvPicPr>
          <p:cNvPr id="4" name="Content Placeholder 3" descr="Aztec Human Sacrifice &#10;&#10;Illustration of Aztec human sacrifice. Here a priest seated on a stair like pedestal is removing the beating heart of a captive with a flint knife as an assistant holds his feet. The captive’s bloody heart, in the form of a cactus fruit, ascends up. There is another captive lying at the bottom of the pedestal with the heart cut open and bleeding. Another man is holding one of his hands. Many people look at the act. ">
            <a:extLst>
              <a:ext uri="{FF2B5EF4-FFF2-40B4-BE49-F238E27FC236}">
                <a16:creationId xmlns:a16="http://schemas.microsoft.com/office/drawing/2014/main" id="{3B27847E-34C4-4C2B-A748-6F9C76DB50D3}"/>
              </a:ext>
            </a:extLst>
          </p:cNvPr>
          <p:cNvPicPr>
            <a:picLocks noGrp="1" noChangeAspect="1"/>
          </p:cNvPicPr>
          <p:nvPr>
            <p:ph sz="half" idx="2"/>
          </p:nvPr>
        </p:nvPicPr>
        <p:blipFill>
          <a:blip r:embed="rId3"/>
          <a:stretch>
            <a:fillRect/>
          </a:stretch>
        </p:blipFill>
        <p:spPr>
          <a:xfrm>
            <a:off x="6197600" y="1900257"/>
            <a:ext cx="5384800" cy="3925849"/>
          </a:xfrm>
        </p:spPr>
      </p:pic>
      <p:sp>
        <p:nvSpPr>
          <p:cNvPr id="27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le 1"/>
          <p:cNvSpPr txBox="1">
            <a:spLocks noGrp="1"/>
          </p:cNvSpPr>
          <p:nvPr>
            <p:ph type="title"/>
          </p:nvPr>
        </p:nvSpPr>
        <p:spPr>
          <a:prstGeom prst="rect">
            <a:avLst/>
          </a:prstGeom>
        </p:spPr>
        <p:txBody>
          <a:bodyPr/>
          <a:lstStyle/>
          <a:p>
            <a:r>
              <a:t>Daily Life Under the Aztecs</a:t>
            </a:r>
          </a:p>
        </p:txBody>
      </p:sp>
      <p:sp>
        <p:nvSpPr>
          <p:cNvPr id="285" name="Text Placeholder 2"/>
          <p:cNvSpPr txBox="1">
            <a:spLocks noGrp="1"/>
          </p:cNvSpPr>
          <p:nvPr>
            <p:ph idx="1"/>
          </p:nvPr>
        </p:nvSpPr>
        <p:spPr>
          <a:prstGeom prst="rect">
            <a:avLst/>
          </a:prstGeom>
        </p:spPr>
        <p:txBody>
          <a:bodyPr vert="horz" lIns="45718" tIns="45718" rIns="45718" bIns="45718" rtlCol="0">
            <a:normAutofit/>
          </a:bodyPr>
          <a:lstStyle/>
          <a:p>
            <a:pPr marL="319101" indent="-319101" defTabSz="850940">
              <a:spcBef>
                <a:spcPts val="600"/>
              </a:spcBef>
              <a:defRPr sz="2970"/>
            </a:pPr>
            <a:r>
              <a:t>Highly stratified society</a:t>
            </a:r>
          </a:p>
          <a:p>
            <a:pPr marL="319101" indent="-319101" defTabSz="850940">
              <a:spcBef>
                <a:spcPts val="600"/>
              </a:spcBef>
              <a:defRPr sz="2970"/>
            </a:pPr>
            <a:r>
              <a:t>Civil justice system punished nobles more harshly than commoners</a:t>
            </a:r>
          </a:p>
          <a:p>
            <a:pPr marL="319101" indent="-319101" defTabSz="850940">
              <a:spcBef>
                <a:spcPts val="600"/>
              </a:spcBef>
              <a:defRPr sz="2970"/>
            </a:pPr>
            <a:r>
              <a:t>Most peasants were conquered peoples</a:t>
            </a:r>
          </a:p>
          <a:p>
            <a:pPr marL="319101" indent="-319101" defTabSz="850940">
              <a:spcBef>
                <a:spcPts val="600"/>
              </a:spcBef>
              <a:defRPr sz="2970"/>
            </a:pPr>
            <a:r>
              <a:t>Slavery was not inherited</a:t>
            </a:r>
          </a:p>
          <a:p>
            <a:pPr marL="319101" indent="-319101" defTabSz="850940">
              <a:spcBef>
                <a:spcPts val="600"/>
              </a:spcBef>
              <a:defRPr sz="2970"/>
            </a:pPr>
            <a:r>
              <a:t>Merchants were resident aliens</a:t>
            </a:r>
          </a:p>
          <a:p>
            <a:pPr marL="319101" indent="-319101" defTabSz="850940">
              <a:spcBef>
                <a:spcPts val="600"/>
              </a:spcBef>
              <a:defRPr sz="2970"/>
            </a:pPr>
            <a:r>
              <a:t>Female reproductive capacity was valued, women were limited to domestic pursuits</a:t>
            </a:r>
          </a:p>
        </p:txBody>
      </p:sp>
      <p:sp>
        <p:nvSpPr>
          <p:cNvPr id="283"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itle 1"/>
          <p:cNvSpPr txBox="1">
            <a:spLocks noGrp="1"/>
          </p:cNvSpPr>
          <p:nvPr>
            <p:ph type="title"/>
          </p:nvPr>
        </p:nvSpPr>
        <p:spPr>
          <a:prstGeom prst="rect">
            <a:avLst/>
          </a:prstGeom>
        </p:spPr>
        <p:txBody>
          <a:bodyPr>
            <a:normAutofit fontScale="90000"/>
          </a:bodyPr>
          <a:lstStyle/>
          <a:p>
            <a:pPr defTabSz="905255">
              <a:defRPr sz="3500"/>
            </a:pPr>
            <a:r>
              <a:t>Lives and Livelihoods</a:t>
            </a:r>
          </a:p>
          <a:p>
            <a:pPr defTabSz="905255">
              <a:defRPr sz="3500"/>
            </a:pPr>
            <a:r>
              <a:t>The Aztec Midwife</a:t>
            </a:r>
          </a:p>
        </p:txBody>
      </p:sp>
      <p:sp>
        <p:nvSpPr>
          <p:cNvPr id="289" name="Text Placeholder 2"/>
          <p:cNvSpPr txBox="1">
            <a:spLocks noGrp="1"/>
          </p:cNvSpPr>
          <p:nvPr>
            <p:ph sz="half" idx="1"/>
          </p:nvPr>
        </p:nvSpPr>
        <p:spPr>
          <a:prstGeom prst="rect">
            <a:avLst/>
          </a:prstGeom>
        </p:spPr>
        <p:txBody>
          <a:bodyPr vert="horz" lIns="45718" tIns="45718" rIns="45718" bIns="45718" rtlCol="0">
            <a:normAutofit/>
          </a:bodyPr>
          <a:lstStyle/>
          <a:p>
            <a:r>
              <a:t>Why was midwifery so crucial to the Aztecs?</a:t>
            </a:r>
          </a:p>
          <a:p>
            <a:r>
              <a:t>How were girls and boys addressed by the midwife, and why?</a:t>
            </a:r>
          </a:p>
        </p:txBody>
      </p:sp>
      <p:pic>
        <p:nvPicPr>
          <p:cNvPr id="4" name="Content Placeholder 3" descr="Aztec Midwife &#10;&#10;A midwife places her hand on the bloated stomach of a sick woman who lies down. ">
            <a:extLst>
              <a:ext uri="{FF2B5EF4-FFF2-40B4-BE49-F238E27FC236}">
                <a16:creationId xmlns:a16="http://schemas.microsoft.com/office/drawing/2014/main" id="{16C273D5-F66E-448B-91AC-3623239F4242}"/>
              </a:ext>
            </a:extLst>
          </p:cNvPr>
          <p:cNvPicPr>
            <a:picLocks noGrp="1" noChangeAspect="1"/>
          </p:cNvPicPr>
          <p:nvPr>
            <p:ph sz="half" idx="2"/>
          </p:nvPr>
        </p:nvPicPr>
        <p:blipFill>
          <a:blip r:embed="rId3"/>
          <a:stretch>
            <a:fillRect/>
          </a:stretch>
        </p:blipFill>
        <p:spPr>
          <a:xfrm>
            <a:off x="6925786" y="1737360"/>
            <a:ext cx="3999407" cy="3013442"/>
          </a:xfrm>
        </p:spPr>
      </p:pic>
      <p:sp>
        <p:nvSpPr>
          <p:cNvPr id="28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itle 1"/>
          <p:cNvSpPr txBox="1">
            <a:spLocks noGrp="1"/>
          </p:cNvSpPr>
          <p:nvPr>
            <p:ph type="title"/>
          </p:nvPr>
        </p:nvSpPr>
        <p:spPr>
          <a:prstGeom prst="rect">
            <a:avLst/>
          </a:prstGeom>
        </p:spPr>
        <p:txBody>
          <a:bodyPr/>
          <a:lstStyle/>
          <a:p>
            <a:r>
              <a:t>The Limits of Holy Terror</a:t>
            </a:r>
          </a:p>
        </p:txBody>
      </p:sp>
      <p:sp>
        <p:nvSpPr>
          <p:cNvPr id="296" name="Text Placeholder 2"/>
          <p:cNvSpPr txBox="1">
            <a:spLocks noGrp="1"/>
          </p:cNvSpPr>
          <p:nvPr>
            <p:ph idx="1"/>
          </p:nvPr>
        </p:nvSpPr>
        <p:spPr>
          <a:prstGeom prst="rect">
            <a:avLst/>
          </a:prstGeom>
        </p:spPr>
        <p:txBody>
          <a:bodyPr vert="horz" lIns="45718" tIns="45718" rIns="45718" bIns="45718" rtlCol="0">
            <a:normAutofit/>
          </a:bodyPr>
          <a:lstStyle/>
          <a:p>
            <a:r>
              <a:t>Demands of sacrifice grew</a:t>
            </a:r>
          </a:p>
          <a:p>
            <a:r>
              <a:t>Constant warfare, tribute demands reached their limits c.1500</a:t>
            </a:r>
          </a:p>
          <a:p>
            <a:r>
              <a:t>New conquests were difficult</a:t>
            </a:r>
          </a:p>
          <a:p>
            <a:r>
              <a:t>Agricultural productivity was limited</a:t>
            </a:r>
          </a:p>
        </p:txBody>
      </p:sp>
      <p:sp>
        <p:nvSpPr>
          <p:cNvPr id="294"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Title 1"/>
          <p:cNvSpPr txBox="1">
            <a:spLocks noGrp="1"/>
          </p:cNvSpPr>
          <p:nvPr>
            <p:ph type="title"/>
          </p:nvPr>
        </p:nvSpPr>
        <p:spPr>
          <a:prstGeom prst="rect">
            <a:avLst/>
          </a:prstGeom>
        </p:spPr>
        <p:txBody>
          <a:bodyPr>
            <a:normAutofit/>
          </a:bodyPr>
          <a:lstStyle>
            <a:lvl1pPr defTabSz="905255">
              <a:defRPr sz="3500"/>
            </a:lvl1pPr>
          </a:lstStyle>
          <a:p>
            <a:r>
              <a:t>Tributes of Sweat: The Inca Empire, 1430—1532</a:t>
            </a:r>
          </a:p>
        </p:txBody>
      </p:sp>
      <p:sp>
        <p:nvSpPr>
          <p:cNvPr id="300" name="Text Placeholder 2"/>
          <p:cNvSpPr txBox="1">
            <a:spLocks noGrp="1"/>
          </p:cNvSpPr>
          <p:nvPr>
            <p:ph idx="1"/>
          </p:nvPr>
        </p:nvSpPr>
        <p:spPr>
          <a:prstGeom prst="rect">
            <a:avLst/>
          </a:prstGeom>
        </p:spPr>
        <p:txBody>
          <a:bodyPr/>
          <a:lstStyle>
            <a:lvl1pPr marL="0" indent="0">
              <a:buSzTx/>
              <a:buNone/>
            </a:lvl1pPr>
          </a:lstStyle>
          <a:p>
            <a:r>
              <a:t>What core features characterized Inca life and rule?</a:t>
            </a:r>
          </a:p>
        </p:txBody>
      </p:sp>
      <p:sp>
        <p:nvSpPr>
          <p:cNvPr id="29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le 1"/>
          <p:cNvSpPr txBox="1">
            <a:spLocks noGrp="1"/>
          </p:cNvSpPr>
          <p:nvPr>
            <p:ph type="title"/>
          </p:nvPr>
        </p:nvSpPr>
        <p:spPr>
          <a:prstGeom prst="rect">
            <a:avLst/>
          </a:prstGeom>
        </p:spPr>
        <p:txBody>
          <a:bodyPr>
            <a:normAutofit fontScale="90000"/>
          </a:bodyPr>
          <a:lstStyle>
            <a:lvl1pPr>
              <a:defRPr sz="3200"/>
            </a:lvl1pPr>
          </a:lstStyle>
          <a:p>
            <a:r>
              <a:rPr lang="en-US" dirty="0"/>
              <a:t>Part III</a:t>
            </a:r>
            <a:endParaRPr dirty="0"/>
          </a:p>
        </p:txBody>
      </p:sp>
      <p:sp>
        <p:nvSpPr>
          <p:cNvPr id="4" name="Text Placeholder 3">
            <a:extLst>
              <a:ext uri="{FF2B5EF4-FFF2-40B4-BE49-F238E27FC236}">
                <a16:creationId xmlns:a16="http://schemas.microsoft.com/office/drawing/2014/main" id="{017BBF7B-09E3-4AEC-96AA-C7A3116B0B6B}"/>
              </a:ext>
            </a:extLst>
          </p:cNvPr>
          <p:cNvSpPr>
            <a:spLocks noGrp="1"/>
          </p:cNvSpPr>
          <p:nvPr>
            <p:ph type="body" sz="quarter" idx="11"/>
          </p:nvPr>
        </p:nvSpPr>
        <p:spPr/>
        <p:txBody>
          <a:bodyPr/>
          <a:lstStyle/>
          <a:p>
            <a:r>
              <a:rPr lang="en-US" dirty="0"/>
              <a:t>The Early Modern World, 1450—1750</a:t>
            </a:r>
          </a:p>
        </p:txBody>
      </p:sp>
      <p:pic>
        <p:nvPicPr>
          <p:cNvPr id="205" name="A circular, carved stone depicting a figure striking a ball with his hip, wearing an elaborate headdress. Carved figures encircle the figure of the ballplayer. " descr="Mughal emperor Akbar sits on a throne on an elevated area. Many men stand around him and look at him. At the bottom of the elevated area the Persian ambassador Sayyid Beg stands. A man stands in front of him and invites him. Other men stand around. A deer stands. Two men hold birds in hand. "/>
          <p:cNvPicPr>
            <a:picLocks noChangeAspect="1"/>
          </p:cNvPicPr>
          <p:nvPr/>
        </p:nvPicPr>
        <p:blipFill>
          <a:blip r:embed="rId3"/>
          <a:srcRect/>
          <a:stretch/>
        </p:blipFill>
        <p:spPr>
          <a:xfrm>
            <a:off x="4332386" y="1815466"/>
            <a:ext cx="3527228" cy="4286348"/>
          </a:xfrm>
          <a:prstGeom prst="rect">
            <a:avLst/>
          </a:prstGeom>
          <a:ln w="12700">
            <a:miter lim="400000"/>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Title 1"/>
          <p:cNvSpPr txBox="1">
            <a:spLocks noGrp="1"/>
          </p:cNvSpPr>
          <p:nvPr>
            <p:ph type="title"/>
          </p:nvPr>
        </p:nvSpPr>
        <p:spPr>
          <a:prstGeom prst="rect">
            <a:avLst/>
          </a:prstGeom>
        </p:spPr>
        <p:txBody>
          <a:bodyPr/>
          <a:lstStyle>
            <a:lvl1pPr defTabSz="905255">
              <a:defRPr sz="3500"/>
            </a:lvl1pPr>
          </a:lstStyle>
          <a:p>
            <a:r>
              <a:t>From Potato Farmers to Empire Builders</a:t>
            </a:r>
          </a:p>
        </p:txBody>
      </p:sp>
      <p:sp>
        <p:nvSpPr>
          <p:cNvPr id="304" name="Text Placeholder 2"/>
          <p:cNvSpPr txBox="1">
            <a:spLocks noGrp="1"/>
          </p:cNvSpPr>
          <p:nvPr>
            <p:ph sz="half" idx="1"/>
          </p:nvPr>
        </p:nvSpPr>
        <p:spPr>
          <a:prstGeom prst="rect">
            <a:avLst/>
          </a:prstGeom>
        </p:spPr>
        <p:txBody>
          <a:bodyPr vert="horz" lIns="45718" tIns="45718" rIns="45718" bIns="45718" rtlCol="0">
            <a:normAutofit/>
          </a:bodyPr>
          <a:lstStyle/>
          <a:p>
            <a:pPr marL="294893" indent="-294893" defTabSz="786383">
              <a:spcBef>
                <a:spcPts val="600"/>
              </a:spcBef>
              <a:defRPr sz="2700"/>
            </a:pPr>
            <a:r>
              <a:t>The Inca Empire emerged between 1000 and 1400</a:t>
            </a:r>
          </a:p>
          <a:p>
            <a:pPr marL="294893" indent="-294893" defTabSz="786383">
              <a:spcBef>
                <a:spcPts val="600"/>
              </a:spcBef>
              <a:defRPr sz="2700"/>
            </a:pPr>
            <a:r>
              <a:t>Vertical archipelago</a:t>
            </a:r>
          </a:p>
          <a:p>
            <a:pPr marL="294893" indent="-294893" defTabSz="786383">
              <a:spcBef>
                <a:spcPts val="600"/>
              </a:spcBef>
              <a:defRPr sz="2700"/>
            </a:pPr>
            <a:r>
              <a:t>Potato and maize farmers domesticated llama, alpaca</a:t>
            </a:r>
          </a:p>
          <a:p>
            <a:pPr marL="294893" indent="-294893" defTabSz="786383">
              <a:spcBef>
                <a:spcPts val="600"/>
              </a:spcBef>
              <a:defRPr sz="2700"/>
            </a:pPr>
            <a:r>
              <a:t>Coastal cities practiced irrigated agriculture, deep-sea fishing, long-distance trade</a:t>
            </a:r>
          </a:p>
          <a:p>
            <a:pPr marL="294893" indent="-294893" defTabSz="786383">
              <a:spcBef>
                <a:spcPts val="600"/>
              </a:spcBef>
              <a:defRPr sz="2700"/>
            </a:pPr>
            <a:r>
              <a:t>Incas exploited each region</a:t>
            </a:r>
          </a:p>
        </p:txBody>
      </p:sp>
      <p:pic>
        <p:nvPicPr>
          <p:cNvPr id="4" name="Content Placeholder 3" descr="Inca Mummy &#10;&#10;An Inca Mummy of a woman sits with her head lowered towards the neck and knees raised. ">
            <a:extLst>
              <a:ext uri="{FF2B5EF4-FFF2-40B4-BE49-F238E27FC236}">
                <a16:creationId xmlns:a16="http://schemas.microsoft.com/office/drawing/2014/main" id="{3F5C6C0F-9666-44DA-9B67-080DA65ED878}"/>
              </a:ext>
            </a:extLst>
          </p:cNvPr>
          <p:cNvPicPr>
            <a:picLocks noGrp="1" noChangeAspect="1"/>
          </p:cNvPicPr>
          <p:nvPr>
            <p:ph sz="half" idx="2"/>
          </p:nvPr>
        </p:nvPicPr>
        <p:blipFill>
          <a:blip r:embed="rId3"/>
          <a:stretch>
            <a:fillRect/>
          </a:stretch>
        </p:blipFill>
        <p:spPr>
          <a:xfrm>
            <a:off x="7518400" y="1901793"/>
            <a:ext cx="2743200" cy="3922776"/>
          </a:xfrm>
        </p:spPr>
      </p:pic>
      <p:sp>
        <p:nvSpPr>
          <p:cNvPr id="30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Title 1"/>
          <p:cNvSpPr txBox="1">
            <a:spLocks noGrp="1"/>
          </p:cNvSpPr>
          <p:nvPr>
            <p:ph type="title"/>
          </p:nvPr>
        </p:nvSpPr>
        <p:spPr>
          <a:prstGeom prst="rect">
            <a:avLst/>
          </a:prstGeom>
        </p:spPr>
        <p:txBody>
          <a:bodyPr/>
          <a:lstStyle/>
          <a:p>
            <a:r>
              <a:t>The Inca Empire</a:t>
            </a:r>
          </a:p>
        </p:txBody>
      </p:sp>
      <p:pic>
        <p:nvPicPr>
          <p:cNvPr id="4" name="Content Placeholder 3" descr="MAP 15.3 The Inca Empire, 1325–1521 &#10;&#10;The Inca Empire, 1325 to 1521. The map shows west of South America. Inca territory. By c 1400 was around Cuzco. Added by 1471 includes western border consisting of Lake Titicaca, Huarochirí, Chan Chan, Quito, and Túmbes. Added by 1525 was area above Quito and a small portion in the east of the western border. Inca roads are spread all along the entire area. Inca site is found near Machu Picchu. The mountains are, Mount Aconcagua 22,834 feet or 6960 meters, Mount Ampato 20,702 feet or 6310 meters, Mount Chimborazo 20,565 feet or 6286 meters. The scale is 0 to 400 miles. ">
            <a:extLst>
              <a:ext uri="{FF2B5EF4-FFF2-40B4-BE49-F238E27FC236}">
                <a16:creationId xmlns:a16="http://schemas.microsoft.com/office/drawing/2014/main" id="{DF1B4B9C-3670-40FB-9762-EF7D4DC6BCB1}"/>
              </a:ext>
            </a:extLst>
          </p:cNvPr>
          <p:cNvPicPr>
            <a:picLocks noGrp="1" noChangeAspect="1"/>
          </p:cNvPicPr>
          <p:nvPr>
            <p:ph idx="1"/>
          </p:nvPr>
        </p:nvPicPr>
        <p:blipFill>
          <a:blip r:embed="rId3"/>
          <a:stretch>
            <a:fillRect/>
          </a:stretch>
        </p:blipFill>
        <p:spPr>
          <a:xfrm>
            <a:off x="4227127" y="1600200"/>
            <a:ext cx="3737745" cy="4525963"/>
          </a:xfrm>
        </p:spPr>
      </p:pic>
      <p:sp>
        <p:nvSpPr>
          <p:cNvPr id="309"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Title 1"/>
          <p:cNvSpPr txBox="1">
            <a:spLocks noGrp="1"/>
          </p:cNvSpPr>
          <p:nvPr>
            <p:ph type="title"/>
          </p:nvPr>
        </p:nvSpPr>
        <p:spPr>
          <a:prstGeom prst="rect">
            <a:avLst/>
          </a:prstGeom>
        </p:spPr>
        <p:txBody>
          <a:bodyPr>
            <a:normAutofit/>
          </a:bodyPr>
          <a:lstStyle>
            <a:lvl1pPr defTabSz="905255">
              <a:defRPr sz="3500"/>
            </a:lvl1pPr>
          </a:lstStyle>
          <a:p>
            <a:r>
              <a:t>The Great Apparatus: Inca Expansion and Religion</a:t>
            </a:r>
          </a:p>
        </p:txBody>
      </p:sp>
      <p:sp>
        <p:nvSpPr>
          <p:cNvPr id="317" name="Text Placeholder 2"/>
          <p:cNvSpPr txBox="1">
            <a:spLocks noGrp="1"/>
          </p:cNvSpPr>
          <p:nvPr>
            <p:ph sz="half" idx="1"/>
          </p:nvPr>
        </p:nvSpPr>
        <p:spPr>
          <a:prstGeom prst="rect">
            <a:avLst/>
          </a:prstGeom>
        </p:spPr>
        <p:txBody>
          <a:bodyPr vert="horz" lIns="45718" tIns="45718" rIns="45718" bIns="45718" rtlCol="0">
            <a:normAutofit lnSpcReduction="10000"/>
          </a:bodyPr>
          <a:lstStyle/>
          <a:p>
            <a:pPr marL="301752" indent="-301752" defTabSz="804672">
              <a:spcBef>
                <a:spcPts val="600"/>
              </a:spcBef>
              <a:defRPr sz="2800"/>
            </a:pPr>
            <a:r>
              <a:t>Cuzco was political, religious capital</a:t>
            </a:r>
          </a:p>
          <a:p>
            <a:pPr marL="301752" indent="-301752" defTabSz="804672">
              <a:spcBef>
                <a:spcPts val="600"/>
              </a:spcBef>
              <a:defRPr sz="2800"/>
            </a:pPr>
            <a:r>
              <a:t>Conquest began in the 15th c.</a:t>
            </a:r>
          </a:p>
          <a:p>
            <a:pPr marL="301752" indent="-301752" defTabSz="804672">
              <a:spcBef>
                <a:spcPts val="600"/>
              </a:spcBef>
              <a:defRPr sz="2800"/>
            </a:pPr>
            <a:r>
              <a:t>Sapa Inca, descended from the sun</a:t>
            </a:r>
          </a:p>
          <a:p>
            <a:pPr marL="301752" indent="-301752" defTabSz="804672">
              <a:spcBef>
                <a:spcPts val="600"/>
              </a:spcBef>
              <a:defRPr sz="2800"/>
            </a:pPr>
            <a:r>
              <a:t>Local religion, language persisted</a:t>
            </a:r>
          </a:p>
          <a:p>
            <a:pPr marL="301752" indent="-301752" defTabSz="804672">
              <a:spcBef>
                <a:spcPts val="600"/>
              </a:spcBef>
              <a:defRPr sz="2800"/>
            </a:pPr>
            <a:r>
              <a:t>Infrastructure of roads, bridges, forts, temples</a:t>
            </a:r>
          </a:p>
          <a:p>
            <a:pPr marL="301752" indent="-301752" defTabSz="804672">
              <a:spcBef>
                <a:spcPts val="600"/>
              </a:spcBef>
              <a:defRPr sz="2800"/>
            </a:pPr>
            <a:r>
              <a:t>Venerated ancestors’ mummies</a:t>
            </a:r>
          </a:p>
          <a:p>
            <a:pPr marL="301752" indent="-301752" defTabSz="804672">
              <a:spcBef>
                <a:spcPts val="600"/>
              </a:spcBef>
              <a:defRPr sz="2800"/>
            </a:pPr>
            <a:r>
              <a:t>Wakas</a:t>
            </a:r>
          </a:p>
        </p:txBody>
      </p:sp>
      <p:pic>
        <p:nvPicPr>
          <p:cNvPr id="4" name="Content Placeholder 3" descr="Cuzco, c. 1500&#10;&#10;Cuzco, c 1500. The map shows a small area in the central west of South America. The layout shows Assembly Hall, Main plaza, Palace of the Virgins of the Sun, and Temple of the Sun, one after the other on a slanted vertical line across the layout. Upper Cusco is near Main plaza and Assembly Hall. Lower Cusco is around Temple of the and Palace of the Virgins of the Sun. Residential area is on either side of the Cusco area. There are roads all across the layout. The scale is 0 to 500 yards. ">
            <a:extLst>
              <a:ext uri="{FF2B5EF4-FFF2-40B4-BE49-F238E27FC236}">
                <a16:creationId xmlns:a16="http://schemas.microsoft.com/office/drawing/2014/main" id="{4F4D6C23-068F-4721-A055-69AFB887DD0C}"/>
              </a:ext>
            </a:extLst>
          </p:cNvPr>
          <p:cNvPicPr>
            <a:picLocks noGrp="1" noChangeAspect="1"/>
          </p:cNvPicPr>
          <p:nvPr>
            <p:ph sz="half" idx="2"/>
          </p:nvPr>
        </p:nvPicPr>
        <p:blipFill>
          <a:blip r:embed="rId3"/>
          <a:stretch>
            <a:fillRect/>
          </a:stretch>
        </p:blipFill>
        <p:spPr>
          <a:xfrm>
            <a:off x="7289074" y="1086969"/>
            <a:ext cx="2612862" cy="5170634"/>
          </a:xfrm>
        </p:spPr>
      </p:pic>
      <p:sp>
        <p:nvSpPr>
          <p:cNvPr id="31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itle 1"/>
          <p:cNvSpPr txBox="1">
            <a:spLocks noGrp="1"/>
          </p:cNvSpPr>
          <p:nvPr>
            <p:ph type="title"/>
          </p:nvPr>
        </p:nvSpPr>
        <p:spPr>
          <a:prstGeom prst="rect">
            <a:avLst/>
          </a:prstGeom>
        </p:spPr>
        <p:txBody>
          <a:bodyPr>
            <a:normAutofit fontScale="90000"/>
          </a:bodyPr>
          <a:lstStyle/>
          <a:p>
            <a:pPr defTabSz="905255">
              <a:defRPr sz="3500"/>
            </a:pPr>
            <a:r>
              <a:t>Reading the Past</a:t>
            </a:r>
          </a:p>
          <a:p>
            <a:pPr defTabSz="905255">
              <a:defRPr sz="3500"/>
            </a:pPr>
            <a:r>
              <a:t>An Andean Creation Story</a:t>
            </a:r>
          </a:p>
        </p:txBody>
      </p:sp>
      <p:sp>
        <p:nvSpPr>
          <p:cNvPr id="324" name="Text Placeholder 2"/>
          <p:cNvSpPr txBox="1">
            <a:spLocks noGrp="1"/>
          </p:cNvSpPr>
          <p:nvPr>
            <p:ph idx="1"/>
          </p:nvPr>
        </p:nvSpPr>
        <p:spPr>
          <a:prstGeom prst="rect">
            <a:avLst/>
          </a:prstGeom>
        </p:spPr>
        <p:txBody>
          <a:bodyPr vert="horz" lIns="45718" tIns="45718" rIns="45718" bIns="45718" rtlCol="0">
            <a:normAutofit/>
          </a:bodyPr>
          <a:lstStyle/>
          <a:p>
            <a:r>
              <a:t>What do the similarities and differences between the Andean and Judeo-Christian flood stories suggest?</a:t>
            </a:r>
          </a:p>
          <a:p>
            <a:r>
              <a:t>What do the differences between them reveal?</a:t>
            </a:r>
          </a:p>
        </p:txBody>
      </p:sp>
      <p:sp>
        <p:nvSpPr>
          <p:cNvPr id="32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Title 1"/>
          <p:cNvSpPr txBox="1">
            <a:spLocks noGrp="1"/>
          </p:cNvSpPr>
          <p:nvPr>
            <p:ph type="title"/>
          </p:nvPr>
        </p:nvSpPr>
        <p:spPr>
          <a:prstGeom prst="rect">
            <a:avLst/>
          </a:prstGeom>
        </p:spPr>
        <p:txBody>
          <a:bodyPr/>
          <a:lstStyle/>
          <a:p>
            <a:r>
              <a:t>Daily Life Under the Incas</a:t>
            </a:r>
          </a:p>
        </p:txBody>
      </p:sp>
      <p:sp>
        <p:nvSpPr>
          <p:cNvPr id="328" name="Text Placeholder 2"/>
          <p:cNvSpPr txBox="1">
            <a:spLocks noGrp="1"/>
          </p:cNvSpPr>
          <p:nvPr>
            <p:ph sz="half" idx="1"/>
          </p:nvPr>
        </p:nvSpPr>
        <p:spPr>
          <a:prstGeom prst="rect">
            <a:avLst/>
          </a:prstGeom>
        </p:spPr>
        <p:txBody>
          <a:bodyPr vert="horz" lIns="45718" tIns="45718" rIns="45718" bIns="45718" rtlCol="0">
            <a:normAutofit/>
          </a:bodyPr>
          <a:lstStyle/>
          <a:p>
            <a:pPr marL="312038" indent="-312038" defTabSz="832103">
              <a:spcBef>
                <a:spcPts val="600"/>
              </a:spcBef>
              <a:defRPr sz="2900"/>
            </a:pPr>
            <a:r>
              <a:t>Highly stratified society</a:t>
            </a:r>
          </a:p>
          <a:p>
            <a:pPr marL="312038" indent="-312038" defTabSz="832103">
              <a:spcBef>
                <a:spcPts val="600"/>
              </a:spcBef>
              <a:defRPr sz="2900"/>
            </a:pPr>
            <a:r>
              <a:t>Bureaucrats served in conquered territory</a:t>
            </a:r>
          </a:p>
          <a:p>
            <a:pPr marL="312038" indent="-312038" defTabSz="832103">
              <a:spcBef>
                <a:spcPts val="600"/>
              </a:spcBef>
              <a:defRPr sz="2900"/>
            </a:pPr>
            <a:r>
              <a:t>State managed trade</a:t>
            </a:r>
          </a:p>
          <a:p>
            <a:pPr marL="312038" indent="-312038" defTabSz="832103">
              <a:spcBef>
                <a:spcPts val="600"/>
              </a:spcBef>
              <a:defRPr sz="2900"/>
            </a:pPr>
            <a:r>
              <a:t>Advanced metalworking, weaving</a:t>
            </a:r>
          </a:p>
          <a:p>
            <a:pPr marL="312038" indent="-312038" defTabSz="832103">
              <a:spcBef>
                <a:spcPts val="600"/>
              </a:spcBef>
              <a:defRPr sz="2900"/>
            </a:pPr>
            <a:r>
              <a:t>Khipu</a:t>
            </a:r>
          </a:p>
          <a:p>
            <a:pPr marL="312038" indent="-312038" defTabSz="832103">
              <a:spcBef>
                <a:spcPts val="600"/>
              </a:spcBef>
              <a:defRPr sz="2900"/>
            </a:pPr>
            <a:r>
              <a:t>Women were not subordinate to men</a:t>
            </a:r>
          </a:p>
        </p:txBody>
      </p:sp>
      <p:pic>
        <p:nvPicPr>
          <p:cNvPr id="4" name="Content Placeholder 3" descr="Inca Hanging Bridge &#10;&#10;An Inca hanging bridge is shown. ">
            <a:extLst>
              <a:ext uri="{FF2B5EF4-FFF2-40B4-BE49-F238E27FC236}">
                <a16:creationId xmlns:a16="http://schemas.microsoft.com/office/drawing/2014/main" id="{1F292B74-3A91-4624-A826-DDEBC25B554A}"/>
              </a:ext>
            </a:extLst>
          </p:cNvPr>
          <p:cNvPicPr>
            <a:picLocks noGrp="1" noChangeAspect="1"/>
          </p:cNvPicPr>
          <p:nvPr>
            <p:ph sz="half" idx="2"/>
          </p:nvPr>
        </p:nvPicPr>
        <p:blipFill>
          <a:blip r:embed="rId3"/>
          <a:stretch>
            <a:fillRect/>
          </a:stretch>
        </p:blipFill>
        <p:spPr>
          <a:xfrm>
            <a:off x="7518400" y="1805781"/>
            <a:ext cx="2743200" cy="4114800"/>
          </a:xfrm>
        </p:spPr>
      </p:pic>
      <p:sp>
        <p:nvSpPr>
          <p:cNvPr id="32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itle 1"/>
          <p:cNvSpPr txBox="1">
            <a:spLocks noGrp="1"/>
          </p:cNvSpPr>
          <p:nvPr>
            <p:ph type="title"/>
          </p:nvPr>
        </p:nvSpPr>
        <p:spPr>
          <a:prstGeom prst="rect">
            <a:avLst/>
          </a:prstGeom>
        </p:spPr>
        <p:txBody>
          <a:bodyPr/>
          <a:lstStyle/>
          <a:p>
            <a:r>
              <a:t>The Great Apparatus Breaks Down</a:t>
            </a:r>
          </a:p>
        </p:txBody>
      </p:sp>
      <p:sp>
        <p:nvSpPr>
          <p:cNvPr id="335" name="Text Placeholder 2"/>
          <p:cNvSpPr txBox="1">
            <a:spLocks noGrp="1"/>
          </p:cNvSpPr>
          <p:nvPr>
            <p:ph idx="1"/>
          </p:nvPr>
        </p:nvSpPr>
        <p:spPr>
          <a:prstGeom prst="rect">
            <a:avLst/>
          </a:prstGeom>
        </p:spPr>
        <p:txBody>
          <a:bodyPr vert="horz" lIns="45718" tIns="45718" rIns="45718" bIns="45718" rtlCol="0">
            <a:normAutofit/>
          </a:bodyPr>
          <a:lstStyle/>
          <a:p>
            <a:r>
              <a:t>Religious demands</a:t>
            </a:r>
          </a:p>
          <a:p>
            <a:pPr marL="800100" lvl="1" indent="-342900">
              <a:buChar char="•"/>
            </a:pPr>
            <a:r>
              <a:t>Maintenance of mummy cults</a:t>
            </a:r>
          </a:p>
          <a:p>
            <a:r>
              <a:t>Conquest created discontent</a:t>
            </a:r>
          </a:p>
          <a:p>
            <a:r>
              <a:t>Succession struggles</a:t>
            </a:r>
          </a:p>
        </p:txBody>
      </p:sp>
      <p:sp>
        <p:nvSpPr>
          <p:cNvPr id="333"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itle 1"/>
          <p:cNvSpPr txBox="1">
            <a:spLocks noGrp="1"/>
          </p:cNvSpPr>
          <p:nvPr>
            <p:ph type="title"/>
          </p:nvPr>
        </p:nvSpPr>
        <p:spPr>
          <a:prstGeom prst="rect">
            <a:avLst/>
          </a:prstGeom>
        </p:spPr>
        <p:txBody>
          <a:bodyPr/>
          <a:lstStyle/>
          <a:p>
            <a:pPr defTabSz="694944">
              <a:defRPr sz="2700"/>
            </a:pPr>
            <a:r>
              <a:t>Counterpoint:</a:t>
            </a:r>
          </a:p>
          <a:p>
            <a:pPr defTabSz="694944">
              <a:defRPr sz="2700"/>
            </a:pPr>
            <a:r>
              <a:t>The Peoples of North America’s Eastern Woodlands, 1450—1530</a:t>
            </a:r>
          </a:p>
        </p:txBody>
      </p:sp>
      <p:sp>
        <p:nvSpPr>
          <p:cNvPr id="339" name="Text Placeholder 2"/>
          <p:cNvSpPr txBox="1">
            <a:spLocks noGrp="1"/>
          </p:cNvSpPr>
          <p:nvPr>
            <p:ph idx="1"/>
          </p:nvPr>
        </p:nvSpPr>
        <p:spPr>
          <a:prstGeom prst="rect">
            <a:avLst/>
          </a:prstGeom>
        </p:spPr>
        <p:txBody>
          <a:bodyPr/>
          <a:lstStyle>
            <a:lvl1pPr marL="0" indent="0">
              <a:buSzTx/>
              <a:buNone/>
            </a:lvl1pPr>
          </a:lstStyle>
          <a:p>
            <a:r>
              <a:t>How did the Eastern Woodlanders’ experience differ from life under the Aztecs and Incas? </a:t>
            </a:r>
          </a:p>
        </p:txBody>
      </p:sp>
      <p:sp>
        <p:nvSpPr>
          <p:cNvPr id="33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Title 1"/>
          <p:cNvSpPr txBox="1">
            <a:spLocks noGrp="1"/>
          </p:cNvSpPr>
          <p:nvPr>
            <p:ph type="title"/>
          </p:nvPr>
        </p:nvSpPr>
        <p:spPr>
          <a:prstGeom prst="rect">
            <a:avLst/>
          </a:prstGeom>
        </p:spPr>
        <p:txBody>
          <a:bodyPr/>
          <a:lstStyle/>
          <a:p>
            <a:r>
              <a:t>Native Peoples of North America</a:t>
            </a:r>
          </a:p>
        </p:txBody>
      </p:sp>
      <p:pic>
        <p:nvPicPr>
          <p:cNvPr id="4" name="Content Placeholder 3" descr="MAP 15.4 Native Peoples of North America, c. 1500 &#10;&#10;Native Peoples of North America, c. 1500. Eastern Woodlands is in East of North America. Great Plains is in the center of North America. Southwest includes area in the South in the west of Gulf of Mexico. Great Basin is in the east of Sierra Nevada mountains. California is in the west of Sierra Nevada mountains. Plateau is area in the North of Sierra Nevada mountains. North West coast is in the North West border. Sub-arctic is in Canada and Alaska. Arctic includes North of Canada and Islands above it. Amerindian Groups c 1500 of North America includes Natchez, Choctaw, Navajo, Kiowa, Ute, Pueblo, Crow, Cheyenne, Pahocheyenne, Blackfeet, Kwakiutl, Salish, Klamath, Puyallup, Walla, Nez, Percé, Walla, Cayuse, Modacnorthern, Paiute, Southern Paiute, Tillamook, Chinook, Pawnee, Nsaosagecaddo, Wichita, Apache, Yuma, Zuñi, Pima, Northern Shoshoni, Western Shoshoni, Comanche, Powhatan, Micmac, Beothuk, Penobscot, Abenaki, Iroquois, Wampanoag, Mohegan, Pequot, Mahican, Montagnais, Huron, Algonkin, Creekyamasee, Catawba, Shawnee, Susquehannock, Lenni, Lenape, ChicSaw, Cherokee, Timucua, Calusa, Tuscaro, Potawatomi, Mandan, Siuox, Chippewa, Menominee, Chumash, Luiseño, Pomo, and Chippewa. The scale is 0 to 500 miles. ">
            <a:extLst>
              <a:ext uri="{FF2B5EF4-FFF2-40B4-BE49-F238E27FC236}">
                <a16:creationId xmlns:a16="http://schemas.microsoft.com/office/drawing/2014/main" id="{C3842823-12CC-4383-AFBB-F16D19613112}"/>
              </a:ext>
            </a:extLst>
          </p:cNvPr>
          <p:cNvPicPr>
            <a:picLocks noGrp="1" noChangeAspect="1"/>
          </p:cNvPicPr>
          <p:nvPr>
            <p:ph idx="1"/>
          </p:nvPr>
        </p:nvPicPr>
        <p:blipFill>
          <a:blip r:embed="rId3"/>
          <a:stretch>
            <a:fillRect/>
          </a:stretch>
        </p:blipFill>
        <p:spPr>
          <a:xfrm>
            <a:off x="3401036" y="1600200"/>
            <a:ext cx="5389927" cy="4525963"/>
          </a:xfrm>
        </p:spPr>
      </p:pic>
      <p:sp>
        <p:nvSpPr>
          <p:cNvPr id="341"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itle 1"/>
          <p:cNvSpPr txBox="1">
            <a:spLocks noGrp="1"/>
          </p:cNvSpPr>
          <p:nvPr>
            <p:ph type="title"/>
          </p:nvPr>
        </p:nvSpPr>
        <p:spPr>
          <a:prstGeom prst="rect">
            <a:avLst/>
          </a:prstGeom>
        </p:spPr>
        <p:txBody>
          <a:bodyPr>
            <a:normAutofit/>
          </a:bodyPr>
          <a:lstStyle>
            <a:lvl1pPr defTabSz="905255">
              <a:defRPr sz="3500"/>
            </a:lvl1pPr>
          </a:lstStyle>
          <a:p>
            <a:r>
              <a:t>Peoples of North America’s Eastern Woodlands</a:t>
            </a:r>
          </a:p>
        </p:txBody>
      </p:sp>
      <p:sp>
        <p:nvSpPr>
          <p:cNvPr id="349" name="Text Placeholder 2"/>
          <p:cNvSpPr txBox="1">
            <a:spLocks noGrp="1"/>
          </p:cNvSpPr>
          <p:nvPr>
            <p:ph sz="half" idx="1"/>
          </p:nvPr>
        </p:nvSpPr>
        <p:spPr>
          <a:prstGeom prst="rect">
            <a:avLst/>
          </a:prstGeom>
        </p:spPr>
        <p:txBody>
          <a:bodyPr vert="horz" lIns="45718" tIns="45718" rIns="45718" bIns="45718" rtlCol="0">
            <a:normAutofit fontScale="92500" lnSpcReduction="20000"/>
          </a:bodyPr>
          <a:lstStyle/>
          <a:p>
            <a:pPr marL="312038" indent="-312038" defTabSz="832103">
              <a:spcBef>
                <a:spcPts val="600"/>
              </a:spcBef>
              <a:defRPr sz="2900"/>
            </a:pPr>
            <a:r>
              <a:rPr dirty="0"/>
              <a:t>Maize farmers who engaged in seasonal warfare followed by sacrifice</a:t>
            </a:r>
          </a:p>
          <a:p>
            <a:pPr marL="312038" indent="-312038" defTabSz="832103">
              <a:spcBef>
                <a:spcPts val="600"/>
              </a:spcBef>
              <a:defRPr sz="2900"/>
            </a:pPr>
            <a:r>
              <a:rPr dirty="0"/>
              <a:t>Population growth, increased warfare led to political reorganization</a:t>
            </a:r>
            <a:endParaRPr lang="en-US" dirty="0"/>
          </a:p>
          <a:p>
            <a:pPr marL="312038" indent="-312038" defTabSz="832103">
              <a:spcBef>
                <a:spcPts val="600"/>
              </a:spcBef>
              <a:defRPr sz="2900"/>
            </a:pPr>
            <a:r>
              <a:rPr lang="en-US" dirty="0"/>
              <a:t>Longhouses</a:t>
            </a:r>
          </a:p>
          <a:p>
            <a:pPr marL="312038" indent="-312038" defTabSz="832103">
              <a:spcBef>
                <a:spcPts val="600"/>
              </a:spcBef>
              <a:defRPr sz="2900"/>
            </a:pPr>
            <a:r>
              <a:rPr lang="en-US" dirty="0"/>
              <a:t>Chiefdom was not hereditary</a:t>
            </a:r>
          </a:p>
          <a:p>
            <a:pPr marL="312038" indent="-312038" defTabSz="832103">
              <a:spcBef>
                <a:spcPts val="600"/>
              </a:spcBef>
              <a:defRPr sz="2900"/>
            </a:pPr>
            <a:r>
              <a:rPr lang="en-US" dirty="0"/>
              <a:t>Some clans were matrilineal</a:t>
            </a:r>
          </a:p>
          <a:p>
            <a:pPr marL="312038" indent="-312038" defTabSz="832103">
              <a:spcBef>
                <a:spcPts val="600"/>
              </a:spcBef>
              <a:defRPr sz="2900"/>
            </a:pPr>
            <a:r>
              <a:rPr lang="en-US" dirty="0"/>
              <a:t>Gender differentiated roles</a:t>
            </a:r>
          </a:p>
          <a:p>
            <a:pPr marL="312038" indent="-312038" defTabSz="832103">
              <a:spcBef>
                <a:spcPts val="600"/>
              </a:spcBef>
              <a:defRPr sz="2900"/>
            </a:pPr>
            <a:r>
              <a:rPr lang="en-US" dirty="0"/>
              <a:t>Complex spirit world</a:t>
            </a:r>
          </a:p>
          <a:p>
            <a:pPr marL="312038" indent="-312038" defTabSz="832103">
              <a:spcBef>
                <a:spcPts val="600"/>
              </a:spcBef>
              <a:defRPr sz="2900"/>
            </a:pPr>
            <a:endParaRPr dirty="0"/>
          </a:p>
        </p:txBody>
      </p:sp>
      <p:pic>
        <p:nvPicPr>
          <p:cNvPr id="4" name="Content Placeholder 3" descr="Huron Wampum Belt &#10;&#10;Huron Wampum Belt made of strands of shell beads and a motif of two men who hold hands. ">
            <a:extLst>
              <a:ext uri="{FF2B5EF4-FFF2-40B4-BE49-F238E27FC236}">
                <a16:creationId xmlns:a16="http://schemas.microsoft.com/office/drawing/2014/main" id="{FAC9C3A6-C374-408F-8446-EBAA158D5F84}"/>
              </a:ext>
            </a:extLst>
          </p:cNvPr>
          <p:cNvPicPr>
            <a:picLocks noGrp="1" noChangeAspect="1"/>
          </p:cNvPicPr>
          <p:nvPr>
            <p:ph sz="half" idx="2"/>
          </p:nvPr>
        </p:nvPicPr>
        <p:blipFill>
          <a:blip r:embed="rId3"/>
          <a:stretch>
            <a:fillRect/>
          </a:stretch>
        </p:blipFill>
        <p:spPr>
          <a:xfrm>
            <a:off x="6197602" y="1908635"/>
            <a:ext cx="5019085" cy="3040729"/>
          </a:xfrm>
        </p:spPr>
      </p:pic>
      <p:sp>
        <p:nvSpPr>
          <p:cNvPr id="34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Title 1"/>
          <p:cNvSpPr txBox="1">
            <a:spLocks noGrp="1"/>
          </p:cNvSpPr>
          <p:nvPr>
            <p:ph type="title"/>
          </p:nvPr>
        </p:nvSpPr>
        <p:spPr>
          <a:prstGeom prst="rect">
            <a:avLst/>
          </a:prstGeom>
        </p:spPr>
        <p:txBody>
          <a:bodyPr/>
          <a:lstStyle/>
          <a:p>
            <a:r>
              <a:t>Review</a:t>
            </a:r>
          </a:p>
        </p:txBody>
      </p:sp>
      <p:pic>
        <p:nvPicPr>
          <p:cNvPr id="357" name="Important Eventsc. 900–1600Late Woodland period of dispersed farming and huntingc. 1200Incas move into Cuzco regionc. 1270Aztecs settle in Valley of Mexicoc. 1320Aztecs ally with Colhuac. 1325Tenochtitlán founded at Lake Texcoco’s edgec. 1437Incas defea" descr="Important Events&#10;c. 900–1600 Period of dispersed farming and hunting in the Eastern Woodlands&#10;c. 1200 Incas move into Cuzco region&#10;c. 1270 Aztecs settle in Valley of Mexico&#10;c. 1320 Aztecs ally with Colhua&#10;c. 1325 Tenochtitlán founded at Lake Texcoco’s edge&#10;c. 1437 Incas defeat Chankas&#10;c. 1440–1471 Sapa Inca Pachacuti expands empire into Ecuador and Bolivia&#10;1450–1451 Great famine in Valley of Mexico&#10;1471–1493 Incas conquer northern Chile and Argentina&#10;1487–1502 Aztecs dedicate Coatepec (Templo Mayor) and expand sacrificial wars&#10;1493–1525 Incas conquer northern Peru and highland Ecuador&#10;1502–1519 Reign of Moctezuma II, conquered by Spanish&#10;1525–1532 Inca succession war, followed by arrival of the Spanish&#10;c. 1570 Formation of Huron Confederacy north of Lake Ontario and of Iroquois League south of Lake Ontario"/>
          <p:cNvPicPr>
            <a:picLocks noChangeAspect="1"/>
          </p:cNvPicPr>
          <p:nvPr/>
        </p:nvPicPr>
        <p:blipFill>
          <a:blip r:embed="rId2"/>
          <a:srcRect/>
          <a:stretch/>
        </p:blipFill>
        <p:spPr>
          <a:xfrm>
            <a:off x="2378560" y="1350210"/>
            <a:ext cx="7434880" cy="4879140"/>
          </a:xfrm>
          <a:prstGeom prst="rect">
            <a:avLst/>
          </a:prstGeom>
          <a:ln w="12700">
            <a:miter lim="400000"/>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Title 1">
            <a:extLst>
              <a:ext uri="{FF2B5EF4-FFF2-40B4-BE49-F238E27FC236}">
                <a16:creationId xmlns:a16="http://schemas.microsoft.com/office/drawing/2014/main" id="{5F44FC29-1086-1CAD-D79B-4F52C5ECF8FF}"/>
              </a:ext>
            </a:extLst>
          </p:cNvPr>
          <p:cNvSpPr>
            <a:spLocks noGrp="1"/>
          </p:cNvSpPr>
          <p:nvPr>
            <p:ph type="title"/>
          </p:nvPr>
        </p:nvSpPr>
        <p:spPr>
          <a:xfrm>
            <a:off x="609600" y="274638"/>
            <a:ext cx="10972800" cy="1143000"/>
          </a:xfrm>
        </p:spPr>
        <p:txBody>
          <a:bodyPr>
            <a:normAutofit fontScale="90000"/>
          </a:bodyPr>
          <a:lstStyle/>
          <a:p>
            <a:r>
              <a:rPr lang="en-US" dirty="0"/>
              <a:t>Chapter 15</a:t>
            </a:r>
            <a:br>
              <a:rPr lang="en-US" dirty="0"/>
            </a:br>
            <a:r>
              <a:rPr lang="en-US" dirty="0"/>
              <a:t>Empires and Alternatives in the Americas 1430—1530 (1 of 3)</a:t>
            </a:r>
          </a:p>
        </p:txBody>
      </p:sp>
      <p:pic>
        <p:nvPicPr>
          <p:cNvPr id="216" name="World map." descr="The places shown in the globe are North America, South America, Eurasia, Europe, Asia, Middle East, India, China, Africa, and Australia. "/>
          <p:cNvPicPr>
            <a:picLocks noChangeAspect="1"/>
          </p:cNvPicPr>
          <p:nvPr/>
        </p:nvPicPr>
        <p:blipFill>
          <a:blip r:embed="rId2"/>
          <a:stretch>
            <a:fillRect/>
          </a:stretch>
        </p:blipFill>
        <p:spPr>
          <a:xfrm>
            <a:off x="609600" y="1627474"/>
            <a:ext cx="10972800" cy="4471416"/>
          </a:xfrm>
          <a:prstGeom prst="rect">
            <a:avLst/>
          </a:prstGeom>
          <a:noFill/>
          <a:ln w="12700">
            <a:miter lim="400000"/>
          </a:ln>
        </p:spPr>
      </p:pic>
      <p:sp>
        <p:nvSpPr>
          <p:cNvPr id="215" name="Slide Number Placeholder 4" hidden="1"/>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pPr>
              <a:spcAft>
                <a:spcPts val="600"/>
              </a:spcAft>
            </a:pPr>
            <a:fld id="{86CB4B4D-7CA3-9044-876B-883B54F8677D}" type="slidenum">
              <a:rPr lang="en-US" smtClean="0"/>
              <a:pPr>
                <a:spcAft>
                  <a:spcPts val="600"/>
                </a:spcAft>
              </a:pPr>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itle 1"/>
          <p:cNvSpPr txBox="1">
            <a:spLocks noGrp="1"/>
          </p:cNvSpPr>
          <p:nvPr>
            <p:ph type="title"/>
          </p:nvPr>
        </p:nvSpPr>
        <p:spPr>
          <a:prstGeom prst="rect">
            <a:avLst/>
          </a:prstGeom>
        </p:spPr>
        <p:txBody>
          <a:bodyPr/>
          <a:lstStyle/>
          <a:p>
            <a:pPr>
              <a:defRPr sz="3200"/>
            </a:pPr>
            <a:r>
              <a:rPr dirty="0"/>
              <a:t>Chapter 15</a:t>
            </a:r>
            <a:br>
              <a:rPr dirty="0"/>
            </a:br>
            <a:r>
              <a:rPr dirty="0"/>
              <a:t>Empires and Alternatives in the Americas 1430—1530</a:t>
            </a:r>
            <a:r>
              <a:rPr lang="en-US" dirty="0"/>
              <a:t> (2 of 3)</a:t>
            </a:r>
            <a:endParaRPr dirty="0"/>
          </a:p>
        </p:txBody>
      </p:sp>
      <p:pic>
        <p:nvPicPr>
          <p:cNvPr id="3" name="Picture 2" descr="World in the Making &#10;&#10;The Inca site of Machu Picchu on a mountain top shows many roofless rooms with broken walls. ">
            <a:extLst>
              <a:ext uri="{FF2B5EF4-FFF2-40B4-BE49-F238E27FC236}">
                <a16:creationId xmlns:a16="http://schemas.microsoft.com/office/drawing/2014/main" id="{443C151F-ABB2-43FC-A305-6D7E491EE7D1}"/>
              </a:ext>
            </a:extLst>
          </p:cNvPr>
          <p:cNvPicPr>
            <a:picLocks noChangeAspect="1"/>
          </p:cNvPicPr>
          <p:nvPr/>
        </p:nvPicPr>
        <p:blipFill>
          <a:blip r:embed="rId3"/>
          <a:stretch>
            <a:fillRect/>
          </a:stretch>
        </p:blipFill>
        <p:spPr>
          <a:xfrm>
            <a:off x="3212592" y="1928740"/>
            <a:ext cx="5766816" cy="41148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1"/>
          <p:cNvSpPr txBox="1">
            <a:spLocks noGrp="1"/>
          </p:cNvSpPr>
          <p:nvPr>
            <p:ph type="title"/>
          </p:nvPr>
        </p:nvSpPr>
        <p:spPr>
          <a:prstGeom prst="rect">
            <a:avLst/>
          </a:prstGeom>
        </p:spPr>
        <p:txBody>
          <a:bodyPr/>
          <a:lstStyle/>
          <a:p>
            <a:pPr>
              <a:defRPr sz="3200"/>
            </a:pPr>
            <a:r>
              <a:rPr dirty="0"/>
              <a:t>Chapter 15</a:t>
            </a:r>
            <a:br>
              <a:rPr dirty="0"/>
            </a:br>
            <a:r>
              <a:rPr dirty="0"/>
              <a:t>Empires and Alternatives in the Americas 1430—1530</a:t>
            </a:r>
            <a:r>
              <a:rPr lang="en-US" dirty="0"/>
              <a:t> (3 of 3)</a:t>
            </a:r>
            <a:endParaRPr dirty="0"/>
          </a:p>
        </p:txBody>
      </p:sp>
      <p:sp>
        <p:nvSpPr>
          <p:cNvPr id="219" name="Text Placeholder 2"/>
          <p:cNvSpPr txBox="1">
            <a:spLocks noGrp="1"/>
          </p:cNvSpPr>
          <p:nvPr>
            <p:ph idx="1"/>
          </p:nvPr>
        </p:nvSpPr>
        <p:spPr>
          <a:prstGeom prst="rect">
            <a:avLst/>
          </a:prstGeom>
        </p:spPr>
        <p:txBody>
          <a:bodyPr vert="horz" lIns="45718" tIns="45718" rIns="45718" bIns="45718" rtlCol="0">
            <a:normAutofit/>
          </a:bodyPr>
          <a:lstStyle/>
          <a:p>
            <a:r>
              <a:t>Many Native Americas</a:t>
            </a:r>
          </a:p>
          <a:p>
            <a:r>
              <a:t>Tributes of Blood: The Aztec Empire, 1325—1521</a:t>
            </a:r>
          </a:p>
          <a:p>
            <a:r>
              <a:t>Tributes of Sweat: The Inca Empire, 1430—1532</a:t>
            </a:r>
          </a:p>
          <a:p>
            <a:r>
              <a:t>Counterpoint: The Peoples of North America’s Eastern Woodlands, 1450—1530</a:t>
            </a:r>
          </a:p>
        </p:txBody>
      </p:sp>
      <p:sp>
        <p:nvSpPr>
          <p:cNvPr id="21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itle 1"/>
          <p:cNvSpPr txBox="1">
            <a:spLocks noGrp="1"/>
          </p:cNvSpPr>
          <p:nvPr>
            <p:ph type="title"/>
          </p:nvPr>
        </p:nvSpPr>
        <p:spPr>
          <a:prstGeom prst="rect">
            <a:avLst/>
          </a:prstGeom>
        </p:spPr>
        <p:txBody>
          <a:bodyPr/>
          <a:lstStyle/>
          <a:p>
            <a:pPr>
              <a:defRPr sz="3200"/>
            </a:pPr>
            <a:r>
              <a:rPr dirty="0"/>
              <a:t>Chapter 15</a:t>
            </a:r>
            <a:br>
              <a:rPr dirty="0"/>
            </a:br>
            <a:r>
              <a:rPr dirty="0"/>
              <a:t>Focus Questions</a:t>
            </a:r>
          </a:p>
        </p:txBody>
      </p:sp>
      <p:sp>
        <p:nvSpPr>
          <p:cNvPr id="224" name="Text Placeholder 2"/>
          <p:cNvSpPr txBox="1">
            <a:spLocks noGrp="1"/>
          </p:cNvSpPr>
          <p:nvPr>
            <p:ph idx="1"/>
          </p:nvPr>
        </p:nvSpPr>
        <p:spPr>
          <a:prstGeom prst="rect">
            <a:avLst/>
          </a:prstGeom>
        </p:spPr>
        <p:txBody>
          <a:bodyPr vert="horz" lIns="45718" tIns="45718" rIns="45718" bIns="45718" rtlCol="0">
            <a:normAutofit/>
          </a:bodyPr>
          <a:lstStyle/>
          <a:p>
            <a:pPr marL="318897" indent="-318897" defTabSz="850391">
              <a:defRPr sz="2900"/>
            </a:pPr>
            <a:r>
              <a:t>What factors account for the diversity of native American cultures?</a:t>
            </a:r>
          </a:p>
          <a:p>
            <a:pPr marL="318897" indent="-318897" defTabSz="850391">
              <a:defRPr sz="2900"/>
            </a:pPr>
            <a:r>
              <a:t>What core features characterized Aztec life and rule?</a:t>
            </a:r>
          </a:p>
          <a:p>
            <a:pPr marL="318897" indent="-318897" defTabSz="850391">
              <a:defRPr sz="2900"/>
            </a:pPr>
            <a:r>
              <a:t>What core features characterized Inca life and rule?</a:t>
            </a:r>
          </a:p>
          <a:p>
            <a:pPr marL="318897" indent="-318897" defTabSz="850391">
              <a:defRPr sz="2900"/>
            </a:pPr>
            <a:r>
              <a:t>How did the Eastern Woodlanders’ experience differ from life under the Aztecs and Incas? </a:t>
            </a:r>
          </a:p>
        </p:txBody>
      </p:sp>
      <p:sp>
        <p:nvSpPr>
          <p:cNvPr id="22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itle 1"/>
          <p:cNvSpPr txBox="1">
            <a:spLocks noGrp="1"/>
          </p:cNvSpPr>
          <p:nvPr>
            <p:ph type="title"/>
          </p:nvPr>
        </p:nvSpPr>
        <p:spPr>
          <a:prstGeom prst="rect">
            <a:avLst/>
          </a:prstGeom>
        </p:spPr>
        <p:txBody>
          <a:bodyPr/>
          <a:lstStyle/>
          <a:p>
            <a:r>
              <a:t>Many Native Americas</a:t>
            </a:r>
          </a:p>
        </p:txBody>
      </p:sp>
      <p:sp>
        <p:nvSpPr>
          <p:cNvPr id="228" name="Text Placeholder 2"/>
          <p:cNvSpPr txBox="1">
            <a:spLocks noGrp="1"/>
          </p:cNvSpPr>
          <p:nvPr>
            <p:ph idx="1"/>
          </p:nvPr>
        </p:nvSpPr>
        <p:spPr>
          <a:prstGeom prst="rect">
            <a:avLst/>
          </a:prstGeom>
        </p:spPr>
        <p:txBody>
          <a:bodyPr/>
          <a:lstStyle>
            <a:lvl1pPr marL="0" indent="0">
              <a:buSzTx/>
              <a:buNone/>
            </a:lvl1pPr>
          </a:lstStyle>
          <a:p>
            <a:r>
              <a:t>What factors account for the diversity of native American cultures?</a:t>
            </a:r>
          </a:p>
        </p:txBody>
      </p:sp>
      <p:sp>
        <p:nvSpPr>
          <p:cNvPr id="22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Title 1"/>
          <p:cNvSpPr txBox="1">
            <a:spLocks noGrp="1"/>
          </p:cNvSpPr>
          <p:nvPr>
            <p:ph type="title"/>
          </p:nvPr>
        </p:nvSpPr>
        <p:spPr>
          <a:prstGeom prst="rect">
            <a:avLst/>
          </a:prstGeom>
        </p:spPr>
        <p:txBody>
          <a:bodyPr/>
          <a:lstStyle/>
          <a:p>
            <a:r>
              <a:rPr dirty="0"/>
              <a:t>Main Settlement Areas in the Americas</a:t>
            </a:r>
            <a:r>
              <a:rPr lang="en-US" dirty="0"/>
              <a:t> (1 of 2)</a:t>
            </a:r>
            <a:endParaRPr dirty="0"/>
          </a:p>
        </p:txBody>
      </p:sp>
      <p:pic>
        <p:nvPicPr>
          <p:cNvPr id="4" name="Content Placeholder 3" descr="MAP 15.1 Main Settlement Areas in the Americas, c. 1492 &#10;&#10;Main Settlement Areas in the Americas, c 1492 are around Amazon river, top west border of South America, Mexico, areas to the east and west of Appalachian Mountains, above North of Mexico, Greater Antilles, few areas in west central border of North America, and near Parana river in South America. Principal crops in different areas. In South America west border we find Amaranth, Beans, Cacao, Chilies, Cotton, Maize, Manioc, Potatoes, Sweet potatoes, Quinoa, Squash, Pumpkins, Gourds, Sunflowers, Tobacco, and Peanuts. Around the Amazon river Manioc, potatoes, sweet potatoes, and chilies are found. Around Parana river cotton, peanuts, manioc, and sunflowers are found. In Greater Antilles, Manioc and Beans are found. In Mexico, Amaranth, Beans, Cacao, Chilies, Cotton, Maize, Potatoes, Sweet potatoes, Squash, Pumpkins, Gourds, Tobacco, Tomatoes, and Peanuts. In area above North of Mexico we find maize, pumpkins, Squash, Gourds, Amaranth, and Beans. Near Appalachian Mountains we find pumpkin, squash, gourd, tobacco, sunflower, maize, and beans. In Greater Antilles we find maize, beans, and manioc. The scale is 0 to 650 miles. ">
            <a:extLst>
              <a:ext uri="{FF2B5EF4-FFF2-40B4-BE49-F238E27FC236}">
                <a16:creationId xmlns:a16="http://schemas.microsoft.com/office/drawing/2014/main" id="{EC7477B5-81E9-4F31-848C-78AB2131BAD1}"/>
              </a:ext>
            </a:extLst>
          </p:cNvPr>
          <p:cNvPicPr>
            <a:picLocks noGrp="1" noChangeAspect="1"/>
          </p:cNvPicPr>
          <p:nvPr>
            <p:ph idx="1"/>
          </p:nvPr>
        </p:nvPicPr>
        <p:blipFill>
          <a:blip r:embed="rId3"/>
          <a:stretch>
            <a:fillRect/>
          </a:stretch>
        </p:blipFill>
        <p:spPr>
          <a:xfrm>
            <a:off x="4150822" y="1600200"/>
            <a:ext cx="3890355" cy="4525963"/>
          </a:xfrm>
        </p:spPr>
      </p:pic>
      <p:sp>
        <p:nvSpPr>
          <p:cNvPr id="230"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itle 1"/>
          <p:cNvSpPr txBox="1">
            <a:spLocks noGrp="1"/>
          </p:cNvSpPr>
          <p:nvPr>
            <p:ph type="title"/>
          </p:nvPr>
        </p:nvSpPr>
        <p:spPr>
          <a:prstGeom prst="rect">
            <a:avLst/>
          </a:prstGeom>
        </p:spPr>
        <p:txBody>
          <a:bodyPr/>
          <a:lstStyle/>
          <a:p>
            <a:r>
              <a:rPr dirty="0"/>
              <a:t>Many Native Americas</a:t>
            </a:r>
            <a:r>
              <a:rPr lang="en-US" dirty="0"/>
              <a:t> (2 of 2)</a:t>
            </a:r>
            <a:endParaRPr dirty="0"/>
          </a:p>
        </p:txBody>
      </p:sp>
      <p:sp>
        <p:nvSpPr>
          <p:cNvPr id="238" name="Text Placeholder 2"/>
          <p:cNvSpPr txBox="1">
            <a:spLocks noGrp="1"/>
          </p:cNvSpPr>
          <p:nvPr>
            <p:ph sz="half" idx="1"/>
          </p:nvPr>
        </p:nvSpPr>
        <p:spPr>
          <a:prstGeom prst="rect">
            <a:avLst/>
          </a:prstGeom>
        </p:spPr>
        <p:txBody>
          <a:bodyPr vert="horz" lIns="45718" tIns="45718" rIns="45718" bIns="45718" rtlCol="0">
            <a:normAutofit/>
          </a:bodyPr>
          <a:lstStyle>
            <a:lvl1pPr marL="305179" indent="-305179" defTabSz="813816">
              <a:spcBef>
                <a:spcPts val="600"/>
              </a:spcBef>
            </a:lvl1pPr>
          </a:lstStyle>
          <a:p>
            <a:r>
              <a:rPr dirty="0"/>
              <a:t>Before the arrival of Europeans the Americas were intensely cultivated and thickly populated</a:t>
            </a:r>
            <a:endParaRPr lang="en-US" dirty="0"/>
          </a:p>
          <a:p>
            <a:r>
              <a:rPr lang="en-US" dirty="0"/>
              <a:t>Ecological diversity led to political and cultural diversity</a:t>
            </a:r>
          </a:p>
          <a:p>
            <a:r>
              <a:rPr lang="en-US" dirty="0"/>
              <a:t>Distinct languages, dress, architecture </a:t>
            </a:r>
          </a:p>
          <a:p>
            <a:r>
              <a:rPr lang="en-US" dirty="0"/>
              <a:t>Shamanism</a:t>
            </a:r>
          </a:p>
          <a:p>
            <a:endParaRPr dirty="0"/>
          </a:p>
        </p:txBody>
      </p:sp>
      <p:pic>
        <p:nvPicPr>
          <p:cNvPr id="4" name="Content Placeholder 3" descr="Tlingit Ceremonial Copper &#10;&#10;A copper shield has design of a face with eyes, nose, and mouth at the top. The bottom shows a ribcage design. ">
            <a:extLst>
              <a:ext uri="{FF2B5EF4-FFF2-40B4-BE49-F238E27FC236}">
                <a16:creationId xmlns:a16="http://schemas.microsoft.com/office/drawing/2014/main" id="{4C1B1A71-7454-4431-B2CB-A80F05ED4363}"/>
              </a:ext>
            </a:extLst>
          </p:cNvPr>
          <p:cNvPicPr>
            <a:picLocks noGrp="1" noChangeAspect="1"/>
          </p:cNvPicPr>
          <p:nvPr>
            <p:ph sz="half" idx="2"/>
          </p:nvPr>
        </p:nvPicPr>
        <p:blipFill>
          <a:blip r:embed="rId3"/>
          <a:stretch>
            <a:fillRect/>
          </a:stretch>
        </p:blipFill>
        <p:spPr>
          <a:xfrm>
            <a:off x="7518400" y="1973421"/>
            <a:ext cx="2743200" cy="3779520"/>
          </a:xfrm>
        </p:spPr>
      </p:pic>
      <p:sp>
        <p:nvSpPr>
          <p:cNvPr id="23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9</a:t>
            </a:fld>
            <a:endParaRPr/>
          </a:p>
        </p:txBody>
      </p:sp>
    </p:spTree>
  </p:cSld>
  <p:clrMapOvr>
    <a:masterClrMapping/>
  </p:clrMapOvr>
</p:sld>
</file>

<file path=ppt/theme/theme1.xml><?xml version="1.0" encoding="utf-8"?>
<a:theme xmlns:a="http://schemas.openxmlformats.org/drawingml/2006/main" name="Text Content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Figure-Only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57C1AB-C2BF-4446-AECB-681D5785527F}">
  <ds:schemaRefs>
    <ds:schemaRef ds:uri="http://schemas.microsoft.com/sharepoint/v3/contenttype/forms"/>
  </ds:schemaRefs>
</ds:datastoreItem>
</file>

<file path=customXml/itemProps3.xml><?xml version="1.0" encoding="utf-8"?>
<ds:datastoreItem xmlns:ds="http://schemas.openxmlformats.org/officeDocument/2006/customXml" ds:itemID="{2856919D-3723-464B-9967-427A087CBD6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fd39d560-5c7d-4158-98a0-f420f8fdebce"/>
    <ds:schemaRef ds:uri="http://purl.org/dc/terms/"/>
    <ds:schemaRef ds:uri="http://schemas.openxmlformats.org/package/2006/metadata/core-properties"/>
    <ds:schemaRef ds:uri="a6c716b4-9090-4de7-aadc-2aa5f812ad2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1505</TotalTime>
  <Words>1935</Words>
  <Application>Microsoft Office PowerPoint</Application>
  <PresentationFormat>Widescreen</PresentationFormat>
  <Paragraphs>153</Paragraphs>
  <Slides>29</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29</vt:i4>
      </vt:variant>
    </vt:vector>
  </HeadingPairs>
  <TitlesOfParts>
    <vt:vector size="33" baseType="lpstr">
      <vt:lpstr>Arial</vt:lpstr>
      <vt:lpstr>Calibri</vt:lpstr>
      <vt:lpstr>Text Content Templates</vt:lpstr>
      <vt:lpstr>Figure-Only Templates</vt:lpstr>
      <vt:lpstr>World in the Making: A Global History</vt:lpstr>
      <vt:lpstr>Part III</vt:lpstr>
      <vt:lpstr>Chapter 15 Empires and Alternatives in the Americas 1430—1530 (1 of 3)</vt:lpstr>
      <vt:lpstr>Chapter 15 Empires and Alternatives in the Americas 1430—1530 (2 of 3)</vt:lpstr>
      <vt:lpstr>Chapter 15 Empires and Alternatives in the Americas 1430—1530 (3 of 3)</vt:lpstr>
      <vt:lpstr>Chapter 15 Focus Questions</vt:lpstr>
      <vt:lpstr>Many Native Americas</vt:lpstr>
      <vt:lpstr>Main Settlement Areas in the Americas (1 of 2)</vt:lpstr>
      <vt:lpstr>Many Native Americas (2 of 2)</vt:lpstr>
      <vt:lpstr>Tributes of Blood: The Aztec Empire, 1325—1521</vt:lpstr>
      <vt:lpstr>Humble Origins, Imperial Ambitions</vt:lpstr>
      <vt:lpstr>The Aztec Empire</vt:lpstr>
      <vt:lpstr>Seeing the Past An Aztec Map of Tenochtitlan</vt:lpstr>
      <vt:lpstr>Enlarging and Supplying the Capital</vt:lpstr>
      <vt:lpstr>Holy Terror: Aztec Rule, Religion, and Warfare</vt:lpstr>
      <vt:lpstr>Daily Life Under the Aztecs</vt:lpstr>
      <vt:lpstr>Lives and Livelihoods The Aztec Midwife</vt:lpstr>
      <vt:lpstr>The Limits of Holy Terror</vt:lpstr>
      <vt:lpstr>Tributes of Sweat: The Inca Empire, 1430—1532</vt:lpstr>
      <vt:lpstr>From Potato Farmers to Empire Builders</vt:lpstr>
      <vt:lpstr>The Inca Empire</vt:lpstr>
      <vt:lpstr>The Great Apparatus: Inca Expansion and Religion</vt:lpstr>
      <vt:lpstr>Reading the Past An Andean Creation Story</vt:lpstr>
      <vt:lpstr>Daily Life Under the Incas</vt:lpstr>
      <vt:lpstr>The Great Apparatus Breaks Down</vt:lpstr>
      <vt:lpstr>Counterpoint: The Peoples of North America’s Eastern Woodlands, 1450—1530</vt:lpstr>
      <vt:lpstr>Native Peoples of North America</vt:lpstr>
      <vt:lpstr>Peoples of North America’s Eastern Woodlands</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Interplay</dc:title>
  <dc:creator>Oxford University Press</dc:creator>
  <cp:lastModifiedBy>Suzanne Carter</cp:lastModifiedBy>
  <cp:revision>28</cp:revision>
  <dcterms:created xsi:type="dcterms:W3CDTF">2021-01-21T20:31:29Z</dcterms:created>
  <dcterms:modified xsi:type="dcterms:W3CDTF">2022-09-01T17:14:02Z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