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  <p:sldMasterId id="2147483675" r:id="rId5"/>
  </p:sldMasterIdLst>
  <p:notesMasterIdLst>
    <p:notesMasterId r:id="rId40"/>
  </p:notesMasterIdLst>
  <p:handoutMasterIdLst>
    <p:handoutMasterId r:id="rId41"/>
  </p:handoutMasterIdLst>
  <p:sldIdLst>
    <p:sldId id="261" r:id="rId6"/>
    <p:sldId id="256" r:id="rId7"/>
    <p:sldId id="257" r:id="rId8"/>
    <p:sldId id="284" r:id="rId9"/>
    <p:sldId id="285" r:id="rId10"/>
    <p:sldId id="265" r:id="rId11"/>
    <p:sldId id="258" r:id="rId12"/>
    <p:sldId id="279" r:id="rId13"/>
    <p:sldId id="286" r:id="rId14"/>
    <p:sldId id="282" r:id="rId15"/>
    <p:sldId id="287" r:id="rId16"/>
    <p:sldId id="288" r:id="rId17"/>
    <p:sldId id="259" r:id="rId18"/>
    <p:sldId id="289" r:id="rId19"/>
    <p:sldId id="260" r:id="rId20"/>
    <p:sldId id="290" r:id="rId21"/>
    <p:sldId id="291" r:id="rId22"/>
    <p:sldId id="292" r:id="rId23"/>
    <p:sldId id="293" r:id="rId24"/>
    <p:sldId id="294" r:id="rId25"/>
    <p:sldId id="295" r:id="rId26"/>
    <p:sldId id="276" r:id="rId27"/>
    <p:sldId id="262" r:id="rId28"/>
    <p:sldId id="266" r:id="rId29"/>
    <p:sldId id="267" r:id="rId30"/>
    <p:sldId id="296" r:id="rId31"/>
    <p:sldId id="297" r:id="rId32"/>
    <p:sldId id="269" r:id="rId33"/>
    <p:sldId id="298" r:id="rId34"/>
    <p:sldId id="299" r:id="rId35"/>
    <p:sldId id="300" r:id="rId36"/>
    <p:sldId id="272" r:id="rId37"/>
    <p:sldId id="273" r:id="rId38"/>
    <p:sldId id="301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CD5FC05-9DE3-EB4D-9601-DA3F0E88F367}" name="Thompson, Lauren" initials="TL" userId="S::Julia.Thompson@oup.com::dc5632fe-58df-45c2-ba21-a9202b2bf8c1" providerId="AD"/>
  <p188:author id="{EB0807CC-4ECA-3425-B1FA-6CB2534E74D0}" name="daisy@yournewleaf.ca" initials="da" userId="S::urn:spo:guest#daisy@yournewleaf.ca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A47"/>
    <a:srgbClr val="014478"/>
    <a:srgbClr val="001B47"/>
    <a:srgbClr val="1F497D"/>
    <a:srgbClr val="0021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188A62-02C0-4B7E-A8FF-CAFDE7871B24}" v="7" dt="2022-09-06T14:01:23.6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598" autoAdjust="0"/>
  </p:normalViewPr>
  <p:slideViewPr>
    <p:cSldViewPr snapToGrid="0" snapToObjects="1">
      <p:cViewPr varScale="1">
        <p:scale>
          <a:sx n="77" d="100"/>
          <a:sy n="77" d="100"/>
        </p:scale>
        <p:origin x="72" y="1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31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Relationship Id="rId48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en Thompson" userId="dc5632fe-58df-45c2-ba21-a9202b2bf8c1" providerId="ADAL" clId="{AB188A62-02C0-4B7E-A8FF-CAFDE7871B24}"/>
    <pc:docChg chg="custSel addSld delSld modSld modMainMaster">
      <pc:chgData name="Lauren Thompson" userId="dc5632fe-58df-45c2-ba21-a9202b2bf8c1" providerId="ADAL" clId="{AB188A62-02C0-4B7E-A8FF-CAFDE7871B24}" dt="2022-09-06T14:16:33.930" v="169" actId="962"/>
      <pc:docMkLst>
        <pc:docMk/>
      </pc:docMkLst>
      <pc:sldChg chg="add delCm">
        <pc:chgData name="Lauren Thompson" userId="dc5632fe-58df-45c2-ba21-a9202b2bf8c1" providerId="ADAL" clId="{AB188A62-02C0-4B7E-A8FF-CAFDE7871B24}" dt="2022-09-06T13:43:53.545" v="123"/>
        <pc:sldMkLst>
          <pc:docMk/>
          <pc:sldMk cId="1987503541" sldId="256"/>
        </pc:sldMkLst>
      </pc:sldChg>
      <pc:sldChg chg="add delCm">
        <pc:chgData name="Lauren Thompson" userId="dc5632fe-58df-45c2-ba21-a9202b2bf8c1" providerId="ADAL" clId="{AB188A62-02C0-4B7E-A8FF-CAFDE7871B24}" dt="2022-09-06T14:03:18.609" v="129"/>
        <pc:sldMkLst>
          <pc:docMk/>
          <pc:sldMk cId="2727564097" sldId="257"/>
        </pc:sldMkLst>
      </pc:sldChg>
      <pc:sldChg chg="modSp add mod delCm chgLayout">
        <pc:chgData name="Lauren Thompson" userId="dc5632fe-58df-45c2-ba21-a9202b2bf8c1" providerId="ADAL" clId="{AB188A62-02C0-4B7E-A8FF-CAFDE7871B24}" dt="2022-09-06T14:08:05.743" v="135"/>
        <pc:sldMkLst>
          <pc:docMk/>
          <pc:sldMk cId="2253677877" sldId="258"/>
        </pc:sldMkLst>
        <pc:spChg chg="mod ord">
          <ac:chgData name="Lauren Thompson" userId="dc5632fe-58df-45c2-ba21-a9202b2bf8c1" providerId="ADAL" clId="{AB188A62-02C0-4B7E-A8FF-CAFDE7871B24}" dt="2022-09-06T14:07:43.179" v="133" actId="700"/>
          <ac:spMkLst>
            <pc:docMk/>
            <pc:sldMk cId="2253677877" sldId="258"/>
            <ac:spMk id="2" creationId="{1C424306-8B87-4AA0-ADB3-125D7807CB47}"/>
          </ac:spMkLst>
        </pc:spChg>
        <pc:spChg chg="mod ord">
          <ac:chgData name="Lauren Thompson" userId="dc5632fe-58df-45c2-ba21-a9202b2bf8c1" providerId="ADAL" clId="{AB188A62-02C0-4B7E-A8FF-CAFDE7871B24}" dt="2022-09-06T14:07:43.179" v="133" actId="700"/>
          <ac:spMkLst>
            <pc:docMk/>
            <pc:sldMk cId="2253677877" sldId="258"/>
            <ac:spMk id="3" creationId="{2081973D-B007-4A67-8448-ACD97715D139}"/>
          </ac:spMkLst>
        </pc:spChg>
      </pc:sldChg>
      <pc:sldChg chg="add delCm">
        <pc:chgData name="Lauren Thompson" userId="dc5632fe-58df-45c2-ba21-a9202b2bf8c1" providerId="ADAL" clId="{AB188A62-02C0-4B7E-A8FF-CAFDE7871B24}" dt="2022-09-06T14:09:34.390" v="142"/>
        <pc:sldMkLst>
          <pc:docMk/>
          <pc:sldMk cId="3823138641" sldId="259"/>
        </pc:sldMkLst>
      </pc:sldChg>
      <pc:sldChg chg="add">
        <pc:chgData name="Lauren Thompson" userId="dc5632fe-58df-45c2-ba21-a9202b2bf8c1" providerId="ADAL" clId="{AB188A62-02C0-4B7E-A8FF-CAFDE7871B24}" dt="2022-09-06T13:40:37.312" v="4"/>
        <pc:sldMkLst>
          <pc:docMk/>
          <pc:sldMk cId="1374667798" sldId="260"/>
        </pc:sldMkLst>
      </pc:sldChg>
      <pc:sldChg chg="addSp delSp modSp mod">
        <pc:chgData name="Lauren Thompson" userId="dc5632fe-58df-45c2-ba21-a9202b2bf8c1" providerId="ADAL" clId="{AB188A62-02C0-4B7E-A8FF-CAFDE7871B24}" dt="2022-09-06T14:16:33.930" v="169" actId="962"/>
        <pc:sldMkLst>
          <pc:docMk/>
          <pc:sldMk cId="2820496012" sldId="261"/>
        </pc:sldMkLst>
        <pc:spChg chg="mod">
          <ac:chgData name="Lauren Thompson" userId="dc5632fe-58df-45c2-ba21-a9202b2bf8c1" providerId="ADAL" clId="{AB188A62-02C0-4B7E-A8FF-CAFDE7871B24}" dt="2022-09-06T13:41:33.009" v="121" actId="20577"/>
          <ac:spMkLst>
            <pc:docMk/>
            <pc:sldMk cId="2820496012" sldId="261"/>
            <ac:spMk id="2" creationId="{00000000-0000-0000-0000-000000000000}"/>
          </ac:spMkLst>
        </pc:spChg>
        <pc:spChg chg="mod">
          <ac:chgData name="Lauren Thompson" userId="dc5632fe-58df-45c2-ba21-a9202b2bf8c1" providerId="ADAL" clId="{AB188A62-02C0-4B7E-A8FF-CAFDE7871B24}" dt="2022-09-06T13:41:27.463" v="106" actId="20577"/>
          <ac:spMkLst>
            <pc:docMk/>
            <pc:sldMk cId="2820496012" sldId="261"/>
            <ac:spMk id="4" creationId="{00000000-0000-0000-0000-000000000000}"/>
          </ac:spMkLst>
        </pc:spChg>
        <pc:spChg chg="add del mod">
          <ac:chgData name="Lauren Thompson" userId="dc5632fe-58df-45c2-ba21-a9202b2bf8c1" providerId="ADAL" clId="{AB188A62-02C0-4B7E-A8FF-CAFDE7871B24}" dt="2022-09-06T13:40:28.627" v="3"/>
          <ac:spMkLst>
            <pc:docMk/>
            <pc:sldMk cId="2820496012" sldId="261"/>
            <ac:spMk id="5" creationId="{2897818C-D7F8-4DCF-BC84-61FACF8AA202}"/>
          </ac:spMkLst>
        </pc:spChg>
        <pc:spChg chg="add del mod">
          <ac:chgData name="Lauren Thompson" userId="dc5632fe-58df-45c2-ba21-a9202b2bf8c1" providerId="ADAL" clId="{AB188A62-02C0-4B7E-A8FF-CAFDE7871B24}" dt="2022-09-06T13:40:28.627" v="3"/>
          <ac:spMkLst>
            <pc:docMk/>
            <pc:sldMk cId="2820496012" sldId="261"/>
            <ac:spMk id="6" creationId="{D7D4BA1D-D041-4481-86F8-656285A4283A}"/>
          </ac:spMkLst>
        </pc:spChg>
        <pc:picChg chg="mod">
          <ac:chgData name="Lauren Thompson" userId="dc5632fe-58df-45c2-ba21-a9202b2bf8c1" providerId="ADAL" clId="{AB188A62-02C0-4B7E-A8FF-CAFDE7871B24}" dt="2022-09-06T14:16:33.930" v="169" actId="962"/>
          <ac:picMkLst>
            <pc:docMk/>
            <pc:sldMk cId="2820496012" sldId="261"/>
            <ac:picMk id="8" creationId="{3C56F26D-84E7-4578-9ED6-ACB6F71FF233}"/>
          </ac:picMkLst>
        </pc:picChg>
      </pc:sldChg>
      <pc:sldChg chg="add delCm">
        <pc:chgData name="Lauren Thompson" userId="dc5632fe-58df-45c2-ba21-a9202b2bf8c1" providerId="ADAL" clId="{AB188A62-02C0-4B7E-A8FF-CAFDE7871B24}" dt="2022-09-06T14:15:31.327" v="151"/>
        <pc:sldMkLst>
          <pc:docMk/>
          <pc:sldMk cId="3276064600" sldId="262"/>
        </pc:sldMkLst>
      </pc:sldChg>
      <pc:sldChg chg="add delCm">
        <pc:chgData name="Lauren Thompson" userId="dc5632fe-58df-45c2-ba21-a9202b2bf8c1" providerId="ADAL" clId="{AB188A62-02C0-4B7E-A8FF-CAFDE7871B24}" dt="2022-09-06T14:07:19.127" v="132"/>
        <pc:sldMkLst>
          <pc:docMk/>
          <pc:sldMk cId="1631532446" sldId="265"/>
        </pc:sldMkLst>
      </pc:sldChg>
      <pc:sldChg chg="modSp add mod delCm">
        <pc:chgData name="Lauren Thompson" userId="dc5632fe-58df-45c2-ba21-a9202b2bf8c1" providerId="ADAL" clId="{AB188A62-02C0-4B7E-A8FF-CAFDE7871B24}" dt="2022-09-06T14:15:39.715" v="152"/>
        <pc:sldMkLst>
          <pc:docMk/>
          <pc:sldMk cId="58794407" sldId="266"/>
        </pc:sldMkLst>
        <pc:spChg chg="mod">
          <ac:chgData name="Lauren Thompson" userId="dc5632fe-58df-45c2-ba21-a9202b2bf8c1" providerId="ADAL" clId="{AB188A62-02C0-4B7E-A8FF-CAFDE7871B24}" dt="2022-09-06T13:40:37.467" v="9" actId="27636"/>
          <ac:spMkLst>
            <pc:docMk/>
            <pc:sldMk cId="58794407" sldId="266"/>
            <ac:spMk id="2" creationId="{9062680E-DC5C-4D47-8D3A-E2122CDE6FD4}"/>
          </ac:spMkLst>
        </pc:spChg>
      </pc:sldChg>
      <pc:sldChg chg="modSp add mod delCm">
        <pc:chgData name="Lauren Thompson" userId="dc5632fe-58df-45c2-ba21-a9202b2bf8c1" providerId="ADAL" clId="{AB188A62-02C0-4B7E-A8FF-CAFDE7871B24}" dt="2022-09-06T14:15:53.118" v="153"/>
        <pc:sldMkLst>
          <pc:docMk/>
          <pc:sldMk cId="897827394" sldId="267"/>
        </pc:sldMkLst>
        <pc:spChg chg="mod">
          <ac:chgData name="Lauren Thompson" userId="dc5632fe-58df-45c2-ba21-a9202b2bf8c1" providerId="ADAL" clId="{AB188A62-02C0-4B7E-A8FF-CAFDE7871B24}" dt="2022-09-06T13:40:37.470" v="10" actId="27636"/>
          <ac:spMkLst>
            <pc:docMk/>
            <pc:sldMk cId="897827394" sldId="267"/>
            <ac:spMk id="2" creationId="{BAB17361-B010-4509-AAC3-6373F4368F01}"/>
          </ac:spMkLst>
        </pc:spChg>
      </pc:sldChg>
      <pc:sldChg chg="modSp add mod delCm">
        <pc:chgData name="Lauren Thompson" userId="dc5632fe-58df-45c2-ba21-a9202b2bf8c1" providerId="ADAL" clId="{AB188A62-02C0-4B7E-A8FF-CAFDE7871B24}" dt="2022-09-06T14:16:06.158" v="155"/>
        <pc:sldMkLst>
          <pc:docMk/>
          <pc:sldMk cId="3897503462" sldId="269"/>
        </pc:sldMkLst>
        <pc:spChg chg="mod">
          <ac:chgData name="Lauren Thompson" userId="dc5632fe-58df-45c2-ba21-a9202b2bf8c1" providerId="ADAL" clId="{AB188A62-02C0-4B7E-A8FF-CAFDE7871B24}" dt="2022-09-06T13:40:37.507" v="13" actId="27636"/>
          <ac:spMkLst>
            <pc:docMk/>
            <pc:sldMk cId="3897503462" sldId="269"/>
            <ac:spMk id="2" creationId="{2512ACF8-A03E-4573-A114-A181F3296FD4}"/>
          </ac:spMkLst>
        </pc:spChg>
      </pc:sldChg>
      <pc:sldChg chg="addSp delSp modSp del">
        <pc:chgData name="Lauren Thompson" userId="dc5632fe-58df-45c2-ba21-a9202b2bf8c1" providerId="ADAL" clId="{AB188A62-02C0-4B7E-A8FF-CAFDE7871B24}" dt="2022-09-06T13:43:38.136" v="122" actId="47"/>
        <pc:sldMkLst>
          <pc:docMk/>
          <pc:sldMk cId="729111920" sldId="270"/>
        </pc:sldMkLst>
        <pc:spChg chg="add del mod">
          <ac:chgData name="Lauren Thompson" userId="dc5632fe-58df-45c2-ba21-a9202b2bf8c1" providerId="ADAL" clId="{AB188A62-02C0-4B7E-A8FF-CAFDE7871B24}" dt="2022-09-06T13:40:23.305" v="1"/>
          <ac:spMkLst>
            <pc:docMk/>
            <pc:sldMk cId="729111920" sldId="270"/>
            <ac:spMk id="4" creationId="{B0F70B0B-6792-49D4-92B7-47BDDBB352B4}"/>
          </ac:spMkLst>
        </pc:spChg>
        <pc:spChg chg="add del mod">
          <ac:chgData name="Lauren Thompson" userId="dc5632fe-58df-45c2-ba21-a9202b2bf8c1" providerId="ADAL" clId="{AB188A62-02C0-4B7E-A8FF-CAFDE7871B24}" dt="2022-09-06T13:40:23.305" v="1"/>
          <ac:spMkLst>
            <pc:docMk/>
            <pc:sldMk cId="729111920" sldId="270"/>
            <ac:spMk id="5" creationId="{F23F3471-B206-44C5-B095-C9FE18D62ABD}"/>
          </ac:spMkLst>
        </pc:spChg>
      </pc:sldChg>
      <pc:sldChg chg="del">
        <pc:chgData name="Lauren Thompson" userId="dc5632fe-58df-45c2-ba21-a9202b2bf8c1" providerId="ADAL" clId="{AB188A62-02C0-4B7E-A8FF-CAFDE7871B24}" dt="2022-09-06T13:43:38.136" v="122" actId="47"/>
        <pc:sldMkLst>
          <pc:docMk/>
          <pc:sldMk cId="2666009052" sldId="271"/>
        </pc:sldMkLst>
      </pc:sldChg>
      <pc:sldChg chg="add">
        <pc:chgData name="Lauren Thompson" userId="dc5632fe-58df-45c2-ba21-a9202b2bf8c1" providerId="ADAL" clId="{AB188A62-02C0-4B7E-A8FF-CAFDE7871B24}" dt="2022-09-06T13:40:37.312" v="4"/>
        <pc:sldMkLst>
          <pc:docMk/>
          <pc:sldMk cId="2808596768" sldId="272"/>
        </pc:sldMkLst>
      </pc:sldChg>
      <pc:sldChg chg="add">
        <pc:chgData name="Lauren Thompson" userId="dc5632fe-58df-45c2-ba21-a9202b2bf8c1" providerId="ADAL" clId="{AB188A62-02C0-4B7E-A8FF-CAFDE7871B24}" dt="2022-09-06T13:40:37.312" v="4"/>
        <pc:sldMkLst>
          <pc:docMk/>
          <pc:sldMk cId="1438048943" sldId="273"/>
        </pc:sldMkLst>
      </pc:sldChg>
      <pc:sldChg chg="del">
        <pc:chgData name="Lauren Thompson" userId="dc5632fe-58df-45c2-ba21-a9202b2bf8c1" providerId="ADAL" clId="{AB188A62-02C0-4B7E-A8FF-CAFDE7871B24}" dt="2022-09-06T13:43:38.136" v="122" actId="47"/>
        <pc:sldMkLst>
          <pc:docMk/>
          <pc:sldMk cId="1460686451" sldId="274"/>
        </pc:sldMkLst>
      </pc:sldChg>
      <pc:sldChg chg="del">
        <pc:chgData name="Lauren Thompson" userId="dc5632fe-58df-45c2-ba21-a9202b2bf8c1" providerId="ADAL" clId="{AB188A62-02C0-4B7E-A8FF-CAFDE7871B24}" dt="2022-09-06T13:43:38.136" v="122" actId="47"/>
        <pc:sldMkLst>
          <pc:docMk/>
          <pc:sldMk cId="532646328" sldId="275"/>
        </pc:sldMkLst>
      </pc:sldChg>
      <pc:sldChg chg="modSp add mod delCm">
        <pc:chgData name="Lauren Thompson" userId="dc5632fe-58df-45c2-ba21-a9202b2bf8c1" providerId="ADAL" clId="{AB188A62-02C0-4B7E-A8FF-CAFDE7871B24}" dt="2022-09-06T14:15:24.004" v="150"/>
        <pc:sldMkLst>
          <pc:docMk/>
          <pc:sldMk cId="2695324020" sldId="276"/>
        </pc:sldMkLst>
        <pc:spChg chg="mod">
          <ac:chgData name="Lauren Thompson" userId="dc5632fe-58df-45c2-ba21-a9202b2bf8c1" providerId="ADAL" clId="{AB188A62-02C0-4B7E-A8FF-CAFDE7871B24}" dt="2022-09-06T13:40:37.454" v="8" actId="27636"/>
          <ac:spMkLst>
            <pc:docMk/>
            <pc:sldMk cId="2695324020" sldId="276"/>
            <ac:spMk id="2" creationId="{756C0344-C96F-422B-9A5F-117A9B46FE09}"/>
          </ac:spMkLst>
        </pc:spChg>
      </pc:sldChg>
      <pc:sldChg chg="del">
        <pc:chgData name="Lauren Thompson" userId="dc5632fe-58df-45c2-ba21-a9202b2bf8c1" providerId="ADAL" clId="{AB188A62-02C0-4B7E-A8FF-CAFDE7871B24}" dt="2022-09-06T13:43:38.136" v="122" actId="47"/>
        <pc:sldMkLst>
          <pc:docMk/>
          <pc:sldMk cId="1285965761" sldId="277"/>
        </pc:sldMkLst>
      </pc:sldChg>
      <pc:sldChg chg="del">
        <pc:chgData name="Lauren Thompson" userId="dc5632fe-58df-45c2-ba21-a9202b2bf8c1" providerId="ADAL" clId="{AB188A62-02C0-4B7E-A8FF-CAFDE7871B24}" dt="2022-09-06T13:43:38.136" v="122" actId="47"/>
        <pc:sldMkLst>
          <pc:docMk/>
          <pc:sldMk cId="4051135097" sldId="278"/>
        </pc:sldMkLst>
      </pc:sldChg>
      <pc:sldChg chg="add delCm">
        <pc:chgData name="Lauren Thompson" userId="dc5632fe-58df-45c2-ba21-a9202b2bf8c1" providerId="ADAL" clId="{AB188A62-02C0-4B7E-A8FF-CAFDE7871B24}" dt="2022-09-06T14:08:12.686" v="136"/>
        <pc:sldMkLst>
          <pc:docMk/>
          <pc:sldMk cId="2826894950" sldId="279"/>
        </pc:sldMkLst>
      </pc:sldChg>
      <pc:sldChg chg="del">
        <pc:chgData name="Lauren Thompson" userId="dc5632fe-58df-45c2-ba21-a9202b2bf8c1" providerId="ADAL" clId="{AB188A62-02C0-4B7E-A8FF-CAFDE7871B24}" dt="2022-09-06T13:43:38.136" v="122" actId="47"/>
        <pc:sldMkLst>
          <pc:docMk/>
          <pc:sldMk cId="3521927992" sldId="280"/>
        </pc:sldMkLst>
      </pc:sldChg>
      <pc:sldChg chg="del">
        <pc:chgData name="Lauren Thompson" userId="dc5632fe-58df-45c2-ba21-a9202b2bf8c1" providerId="ADAL" clId="{AB188A62-02C0-4B7E-A8FF-CAFDE7871B24}" dt="2022-09-06T13:43:38.136" v="122" actId="47"/>
        <pc:sldMkLst>
          <pc:docMk/>
          <pc:sldMk cId="3634454208" sldId="281"/>
        </pc:sldMkLst>
      </pc:sldChg>
      <pc:sldChg chg="add delCm">
        <pc:chgData name="Lauren Thompson" userId="dc5632fe-58df-45c2-ba21-a9202b2bf8c1" providerId="ADAL" clId="{AB188A62-02C0-4B7E-A8FF-CAFDE7871B24}" dt="2022-09-06T14:09:02.990" v="139"/>
        <pc:sldMkLst>
          <pc:docMk/>
          <pc:sldMk cId="574899532" sldId="282"/>
        </pc:sldMkLst>
      </pc:sldChg>
      <pc:sldChg chg="del">
        <pc:chgData name="Lauren Thompson" userId="dc5632fe-58df-45c2-ba21-a9202b2bf8c1" providerId="ADAL" clId="{AB188A62-02C0-4B7E-A8FF-CAFDE7871B24}" dt="2022-09-06T13:43:38.136" v="122" actId="47"/>
        <pc:sldMkLst>
          <pc:docMk/>
          <pc:sldMk cId="3075688575" sldId="283"/>
        </pc:sldMkLst>
      </pc:sldChg>
      <pc:sldChg chg="add delCm">
        <pc:chgData name="Lauren Thompson" userId="dc5632fe-58df-45c2-ba21-a9202b2bf8c1" providerId="ADAL" clId="{AB188A62-02C0-4B7E-A8FF-CAFDE7871B24}" dt="2022-09-06T14:03:26.753" v="130"/>
        <pc:sldMkLst>
          <pc:docMk/>
          <pc:sldMk cId="4059386109" sldId="284"/>
        </pc:sldMkLst>
      </pc:sldChg>
      <pc:sldChg chg="add delCm">
        <pc:chgData name="Lauren Thompson" userId="dc5632fe-58df-45c2-ba21-a9202b2bf8c1" providerId="ADAL" clId="{AB188A62-02C0-4B7E-A8FF-CAFDE7871B24}" dt="2022-09-06T14:07:11.389" v="131"/>
        <pc:sldMkLst>
          <pc:docMk/>
          <pc:sldMk cId="3070852666" sldId="285"/>
        </pc:sldMkLst>
      </pc:sldChg>
      <pc:sldChg chg="add">
        <pc:chgData name="Lauren Thompson" userId="dc5632fe-58df-45c2-ba21-a9202b2bf8c1" providerId="ADAL" clId="{AB188A62-02C0-4B7E-A8FF-CAFDE7871B24}" dt="2022-09-06T13:40:37.312" v="4"/>
        <pc:sldMkLst>
          <pc:docMk/>
          <pc:sldMk cId="3438683506" sldId="286"/>
        </pc:sldMkLst>
      </pc:sldChg>
      <pc:sldChg chg="modSp add mod delCm chgLayout">
        <pc:chgData name="Lauren Thompson" userId="dc5632fe-58df-45c2-ba21-a9202b2bf8c1" providerId="ADAL" clId="{AB188A62-02C0-4B7E-A8FF-CAFDE7871B24}" dt="2022-09-06T14:08:57.841" v="138"/>
        <pc:sldMkLst>
          <pc:docMk/>
          <pc:sldMk cId="3441863476" sldId="287"/>
        </pc:sldMkLst>
        <pc:spChg chg="mod ord">
          <ac:chgData name="Lauren Thompson" userId="dc5632fe-58df-45c2-ba21-a9202b2bf8c1" providerId="ADAL" clId="{AB188A62-02C0-4B7E-A8FF-CAFDE7871B24}" dt="2022-09-06T14:08:32.987" v="137" actId="700"/>
          <ac:spMkLst>
            <pc:docMk/>
            <pc:sldMk cId="3441863476" sldId="287"/>
            <ac:spMk id="2" creationId="{B5F0DA1C-FE03-4BD1-AFD4-ADCE4E6DA4B9}"/>
          </ac:spMkLst>
        </pc:spChg>
        <pc:spChg chg="mod ord">
          <ac:chgData name="Lauren Thompson" userId="dc5632fe-58df-45c2-ba21-a9202b2bf8c1" providerId="ADAL" clId="{AB188A62-02C0-4B7E-A8FF-CAFDE7871B24}" dt="2022-09-06T14:08:32.987" v="137" actId="700"/>
          <ac:spMkLst>
            <pc:docMk/>
            <pc:sldMk cId="3441863476" sldId="287"/>
            <ac:spMk id="3" creationId="{E5CD0465-00AB-4E14-9250-731D0EC83CB7}"/>
          </ac:spMkLst>
        </pc:spChg>
      </pc:sldChg>
      <pc:sldChg chg="modSp add mod delCm chgLayout">
        <pc:chgData name="Lauren Thompson" userId="dc5632fe-58df-45c2-ba21-a9202b2bf8c1" providerId="ADAL" clId="{AB188A62-02C0-4B7E-A8FF-CAFDE7871B24}" dt="2022-09-06T14:09:14.512" v="141" actId="700"/>
        <pc:sldMkLst>
          <pc:docMk/>
          <pc:sldMk cId="3909442067" sldId="288"/>
        </pc:sldMkLst>
        <pc:spChg chg="mod ord">
          <ac:chgData name="Lauren Thompson" userId="dc5632fe-58df-45c2-ba21-a9202b2bf8c1" providerId="ADAL" clId="{AB188A62-02C0-4B7E-A8FF-CAFDE7871B24}" dt="2022-09-06T14:09:14.512" v="141" actId="700"/>
          <ac:spMkLst>
            <pc:docMk/>
            <pc:sldMk cId="3909442067" sldId="288"/>
            <ac:spMk id="2" creationId="{2D1616D0-1B9E-44EF-9B77-296BFE9BF7EB}"/>
          </ac:spMkLst>
        </pc:spChg>
        <pc:spChg chg="mod ord">
          <ac:chgData name="Lauren Thompson" userId="dc5632fe-58df-45c2-ba21-a9202b2bf8c1" providerId="ADAL" clId="{AB188A62-02C0-4B7E-A8FF-CAFDE7871B24}" dt="2022-09-06T14:09:14.512" v="141" actId="700"/>
          <ac:spMkLst>
            <pc:docMk/>
            <pc:sldMk cId="3909442067" sldId="288"/>
            <ac:spMk id="3" creationId="{5E57F793-E4F2-494A-B6AF-66A10F7317AC}"/>
          </ac:spMkLst>
        </pc:spChg>
      </pc:sldChg>
      <pc:sldChg chg="add delCm">
        <pc:chgData name="Lauren Thompson" userId="dc5632fe-58df-45c2-ba21-a9202b2bf8c1" providerId="ADAL" clId="{AB188A62-02C0-4B7E-A8FF-CAFDE7871B24}" dt="2022-09-06T14:09:42.308" v="143"/>
        <pc:sldMkLst>
          <pc:docMk/>
          <pc:sldMk cId="3955194557" sldId="289"/>
        </pc:sldMkLst>
      </pc:sldChg>
      <pc:sldChg chg="add delCm">
        <pc:chgData name="Lauren Thompson" userId="dc5632fe-58df-45c2-ba21-a9202b2bf8c1" providerId="ADAL" clId="{AB188A62-02C0-4B7E-A8FF-CAFDE7871B24}" dt="2022-09-06T14:09:57.152" v="144"/>
        <pc:sldMkLst>
          <pc:docMk/>
          <pc:sldMk cId="4224452212" sldId="290"/>
        </pc:sldMkLst>
      </pc:sldChg>
      <pc:sldChg chg="modSp add mod delCm chgLayout">
        <pc:chgData name="Lauren Thompson" userId="dc5632fe-58df-45c2-ba21-a9202b2bf8c1" providerId="ADAL" clId="{AB188A62-02C0-4B7E-A8FF-CAFDE7871B24}" dt="2022-09-06T14:10:13.908" v="146"/>
        <pc:sldMkLst>
          <pc:docMk/>
          <pc:sldMk cId="169581551" sldId="291"/>
        </pc:sldMkLst>
        <pc:spChg chg="mod ord">
          <ac:chgData name="Lauren Thompson" userId="dc5632fe-58df-45c2-ba21-a9202b2bf8c1" providerId="ADAL" clId="{AB188A62-02C0-4B7E-A8FF-CAFDE7871B24}" dt="2022-09-06T14:10:04.971" v="145" actId="700"/>
          <ac:spMkLst>
            <pc:docMk/>
            <pc:sldMk cId="169581551" sldId="291"/>
            <ac:spMk id="2" creationId="{0D1B71F8-A7CC-4975-BBD6-A62C5F2185F9}"/>
          </ac:spMkLst>
        </pc:spChg>
        <pc:spChg chg="mod ord">
          <ac:chgData name="Lauren Thompson" userId="dc5632fe-58df-45c2-ba21-a9202b2bf8c1" providerId="ADAL" clId="{AB188A62-02C0-4B7E-A8FF-CAFDE7871B24}" dt="2022-09-06T14:10:04.971" v="145" actId="700"/>
          <ac:spMkLst>
            <pc:docMk/>
            <pc:sldMk cId="169581551" sldId="291"/>
            <ac:spMk id="3" creationId="{02D4099E-AFD5-469D-B4D5-D3908E8AD55E}"/>
          </ac:spMkLst>
        </pc:spChg>
      </pc:sldChg>
      <pc:sldChg chg="add delCm">
        <pc:chgData name="Lauren Thompson" userId="dc5632fe-58df-45c2-ba21-a9202b2bf8c1" providerId="ADAL" clId="{AB188A62-02C0-4B7E-A8FF-CAFDE7871B24}" dt="2022-09-06T14:14:56.605" v="147"/>
        <pc:sldMkLst>
          <pc:docMk/>
          <pc:sldMk cId="3948503579" sldId="292"/>
        </pc:sldMkLst>
      </pc:sldChg>
      <pc:sldChg chg="modSp add mod delCm">
        <pc:chgData name="Lauren Thompson" userId="dc5632fe-58df-45c2-ba21-a9202b2bf8c1" providerId="ADAL" clId="{AB188A62-02C0-4B7E-A8FF-CAFDE7871B24}" dt="2022-09-06T14:15:06.125" v="148"/>
        <pc:sldMkLst>
          <pc:docMk/>
          <pc:sldMk cId="3693203822" sldId="293"/>
        </pc:sldMkLst>
        <pc:spChg chg="mod">
          <ac:chgData name="Lauren Thompson" userId="dc5632fe-58df-45c2-ba21-a9202b2bf8c1" providerId="ADAL" clId="{AB188A62-02C0-4B7E-A8FF-CAFDE7871B24}" dt="2022-09-06T13:40:37.441" v="5" actId="27636"/>
          <ac:spMkLst>
            <pc:docMk/>
            <pc:sldMk cId="3693203822" sldId="293"/>
            <ac:spMk id="2" creationId="{D34BA50E-6136-4D3C-B093-18573D76AB5D}"/>
          </ac:spMkLst>
        </pc:spChg>
      </pc:sldChg>
      <pc:sldChg chg="modSp add mod">
        <pc:chgData name="Lauren Thompson" userId="dc5632fe-58df-45c2-ba21-a9202b2bf8c1" providerId="ADAL" clId="{AB188A62-02C0-4B7E-A8FF-CAFDE7871B24}" dt="2022-09-06T13:40:37.447" v="6" actId="27636"/>
        <pc:sldMkLst>
          <pc:docMk/>
          <pc:sldMk cId="2914819232" sldId="294"/>
        </pc:sldMkLst>
        <pc:spChg chg="mod">
          <ac:chgData name="Lauren Thompson" userId="dc5632fe-58df-45c2-ba21-a9202b2bf8c1" providerId="ADAL" clId="{AB188A62-02C0-4B7E-A8FF-CAFDE7871B24}" dt="2022-09-06T13:40:37.447" v="6" actId="27636"/>
          <ac:spMkLst>
            <pc:docMk/>
            <pc:sldMk cId="2914819232" sldId="294"/>
            <ac:spMk id="2" creationId="{2EEA6DD8-5F83-4374-89AE-7E54C8896613}"/>
          </ac:spMkLst>
        </pc:spChg>
      </pc:sldChg>
      <pc:sldChg chg="modSp add mod delCm">
        <pc:chgData name="Lauren Thompson" userId="dc5632fe-58df-45c2-ba21-a9202b2bf8c1" providerId="ADAL" clId="{AB188A62-02C0-4B7E-A8FF-CAFDE7871B24}" dt="2022-09-06T14:15:14.733" v="149"/>
        <pc:sldMkLst>
          <pc:docMk/>
          <pc:sldMk cId="3388219184" sldId="295"/>
        </pc:sldMkLst>
        <pc:spChg chg="mod">
          <ac:chgData name="Lauren Thompson" userId="dc5632fe-58df-45c2-ba21-a9202b2bf8c1" providerId="ADAL" clId="{AB188A62-02C0-4B7E-A8FF-CAFDE7871B24}" dt="2022-09-06T13:40:37.450" v="7" actId="27636"/>
          <ac:spMkLst>
            <pc:docMk/>
            <pc:sldMk cId="3388219184" sldId="295"/>
            <ac:spMk id="2" creationId="{7570AF77-5AE5-441F-A8AE-D89B5C73EF0C}"/>
          </ac:spMkLst>
        </pc:spChg>
      </pc:sldChg>
      <pc:sldChg chg="modSp add mod">
        <pc:chgData name="Lauren Thompson" userId="dc5632fe-58df-45c2-ba21-a9202b2bf8c1" providerId="ADAL" clId="{AB188A62-02C0-4B7E-A8FF-CAFDE7871B24}" dt="2022-09-06T13:40:37.474" v="11" actId="27636"/>
        <pc:sldMkLst>
          <pc:docMk/>
          <pc:sldMk cId="1169969512" sldId="296"/>
        </pc:sldMkLst>
        <pc:spChg chg="mod">
          <ac:chgData name="Lauren Thompson" userId="dc5632fe-58df-45c2-ba21-a9202b2bf8c1" providerId="ADAL" clId="{AB188A62-02C0-4B7E-A8FF-CAFDE7871B24}" dt="2022-09-06T13:40:37.474" v="11" actId="27636"/>
          <ac:spMkLst>
            <pc:docMk/>
            <pc:sldMk cId="1169969512" sldId="296"/>
            <ac:spMk id="2" creationId="{BAB17361-B010-4509-AAC3-6373F4368F01}"/>
          </ac:spMkLst>
        </pc:spChg>
      </pc:sldChg>
      <pc:sldChg chg="modSp add mod delCm">
        <pc:chgData name="Lauren Thompson" userId="dc5632fe-58df-45c2-ba21-a9202b2bf8c1" providerId="ADAL" clId="{AB188A62-02C0-4B7E-A8FF-CAFDE7871B24}" dt="2022-09-06T14:16:01.400" v="154"/>
        <pc:sldMkLst>
          <pc:docMk/>
          <pc:sldMk cId="557198662" sldId="297"/>
        </pc:sldMkLst>
        <pc:spChg chg="mod">
          <ac:chgData name="Lauren Thompson" userId="dc5632fe-58df-45c2-ba21-a9202b2bf8c1" providerId="ADAL" clId="{AB188A62-02C0-4B7E-A8FF-CAFDE7871B24}" dt="2022-09-06T13:40:37.503" v="12" actId="27636"/>
          <ac:spMkLst>
            <pc:docMk/>
            <pc:sldMk cId="557198662" sldId="297"/>
            <ac:spMk id="2" creationId="{BAB17361-B010-4509-AAC3-6373F4368F01}"/>
          </ac:spMkLst>
        </pc:spChg>
      </pc:sldChg>
      <pc:sldChg chg="modSp add mod">
        <pc:chgData name="Lauren Thompson" userId="dc5632fe-58df-45c2-ba21-a9202b2bf8c1" providerId="ADAL" clId="{AB188A62-02C0-4B7E-A8FF-CAFDE7871B24}" dt="2022-09-06T13:40:37.510" v="14" actId="27636"/>
        <pc:sldMkLst>
          <pc:docMk/>
          <pc:sldMk cId="3684315928" sldId="298"/>
        </pc:sldMkLst>
        <pc:spChg chg="mod">
          <ac:chgData name="Lauren Thompson" userId="dc5632fe-58df-45c2-ba21-a9202b2bf8c1" providerId="ADAL" clId="{AB188A62-02C0-4B7E-A8FF-CAFDE7871B24}" dt="2022-09-06T13:40:37.510" v="14" actId="27636"/>
          <ac:spMkLst>
            <pc:docMk/>
            <pc:sldMk cId="3684315928" sldId="298"/>
            <ac:spMk id="2" creationId="{2512ACF8-A03E-4573-A114-A181F3296FD4}"/>
          </ac:spMkLst>
        </pc:spChg>
      </pc:sldChg>
      <pc:sldChg chg="modSp add mod">
        <pc:chgData name="Lauren Thompson" userId="dc5632fe-58df-45c2-ba21-a9202b2bf8c1" providerId="ADAL" clId="{AB188A62-02C0-4B7E-A8FF-CAFDE7871B24}" dt="2022-09-06T13:40:37.573" v="15" actId="27636"/>
        <pc:sldMkLst>
          <pc:docMk/>
          <pc:sldMk cId="935312804" sldId="299"/>
        </pc:sldMkLst>
        <pc:spChg chg="mod">
          <ac:chgData name="Lauren Thompson" userId="dc5632fe-58df-45c2-ba21-a9202b2bf8c1" providerId="ADAL" clId="{AB188A62-02C0-4B7E-A8FF-CAFDE7871B24}" dt="2022-09-06T13:40:37.573" v="15" actId="27636"/>
          <ac:spMkLst>
            <pc:docMk/>
            <pc:sldMk cId="935312804" sldId="299"/>
            <ac:spMk id="2" creationId="{A012F44F-AF1F-4577-933F-A5A315830F47}"/>
          </ac:spMkLst>
        </pc:spChg>
      </pc:sldChg>
      <pc:sldChg chg="modSp add mod">
        <pc:chgData name="Lauren Thompson" userId="dc5632fe-58df-45c2-ba21-a9202b2bf8c1" providerId="ADAL" clId="{AB188A62-02C0-4B7E-A8FF-CAFDE7871B24}" dt="2022-09-06T13:40:37.578" v="16" actId="27636"/>
        <pc:sldMkLst>
          <pc:docMk/>
          <pc:sldMk cId="3853941356" sldId="300"/>
        </pc:sldMkLst>
        <pc:spChg chg="mod">
          <ac:chgData name="Lauren Thompson" userId="dc5632fe-58df-45c2-ba21-a9202b2bf8c1" providerId="ADAL" clId="{AB188A62-02C0-4B7E-A8FF-CAFDE7871B24}" dt="2022-09-06T13:40:37.578" v="16" actId="27636"/>
          <ac:spMkLst>
            <pc:docMk/>
            <pc:sldMk cId="3853941356" sldId="300"/>
            <ac:spMk id="2" creationId="{0A79AEE9-52D2-4A56-9164-F229E73882C4}"/>
          </ac:spMkLst>
        </pc:spChg>
      </pc:sldChg>
      <pc:sldChg chg="add">
        <pc:chgData name="Lauren Thompson" userId="dc5632fe-58df-45c2-ba21-a9202b2bf8c1" providerId="ADAL" clId="{AB188A62-02C0-4B7E-A8FF-CAFDE7871B24}" dt="2022-09-06T13:40:37.312" v="4"/>
        <pc:sldMkLst>
          <pc:docMk/>
          <pc:sldMk cId="1180578822" sldId="301"/>
        </pc:sldMkLst>
      </pc:sldChg>
      <pc:sldMasterChg chg="modSp mod modSldLayout">
        <pc:chgData name="Lauren Thompson" userId="dc5632fe-58df-45c2-ba21-a9202b2bf8c1" providerId="ADAL" clId="{AB188A62-02C0-4B7E-A8FF-CAFDE7871B24}" dt="2022-09-06T14:01:33.033" v="126" actId="20577"/>
        <pc:sldMasterMkLst>
          <pc:docMk/>
          <pc:sldMasterMk cId="839490661" sldId="2147483650"/>
        </pc:sldMasterMkLst>
        <pc:spChg chg="mod">
          <ac:chgData name="Lauren Thompson" userId="dc5632fe-58df-45c2-ba21-a9202b2bf8c1" providerId="ADAL" clId="{AB188A62-02C0-4B7E-A8FF-CAFDE7871B24}" dt="2022-09-06T14:01:33.033" v="126" actId="20577"/>
          <ac:spMkLst>
            <pc:docMk/>
            <pc:sldMasterMk cId="839490661" sldId="2147483650"/>
            <ac:spMk id="9" creationId="{00000000-0000-0000-0000-000000000000}"/>
          </ac:spMkLst>
        </pc:spChg>
        <pc:sldLayoutChg chg="addSp delSp modSp">
          <pc:chgData name="Lauren Thompson" userId="dc5632fe-58df-45c2-ba21-a9202b2bf8c1" providerId="ADAL" clId="{AB188A62-02C0-4B7E-A8FF-CAFDE7871B24}" dt="2022-09-06T14:01:23.609" v="124" actId="11529"/>
          <pc:sldLayoutMkLst>
            <pc:docMk/>
            <pc:sldMasterMk cId="839490661" sldId="2147483650"/>
            <pc:sldLayoutMk cId="1804650871" sldId="2147483673"/>
          </pc:sldLayoutMkLst>
          <pc:spChg chg="add del">
            <ac:chgData name="Lauren Thompson" userId="dc5632fe-58df-45c2-ba21-a9202b2bf8c1" providerId="ADAL" clId="{AB188A62-02C0-4B7E-A8FF-CAFDE7871B24}" dt="2022-09-06T14:01:23.609" v="124" actId="11529"/>
            <ac:spMkLst>
              <pc:docMk/>
              <pc:sldMasterMk cId="839490661" sldId="2147483650"/>
              <pc:sldLayoutMk cId="1804650871" sldId="2147483673"/>
              <ac:spMk id="2" creationId="{DFABEAA3-53E6-4A64-9579-0FAFD48D6B5B}"/>
            </ac:spMkLst>
          </pc:spChg>
          <pc:spChg chg="add mod">
            <ac:chgData name="Lauren Thompson" userId="dc5632fe-58df-45c2-ba21-a9202b2bf8c1" providerId="ADAL" clId="{AB188A62-02C0-4B7E-A8FF-CAFDE7871B24}" dt="2022-09-06T14:01:23.609" v="124" actId="11529"/>
            <ac:spMkLst>
              <pc:docMk/>
              <pc:sldMasterMk cId="839490661" sldId="2147483650"/>
              <pc:sldLayoutMk cId="1804650871" sldId="2147483673"/>
              <ac:spMk id="3" creationId="{C930DFFE-966D-4608-B87C-36AC50C9F15D}"/>
            </ac:spMkLst>
          </pc:spChg>
        </pc:sldLayoutChg>
      </pc:sldMasterChg>
      <pc:sldMasterChg chg="modSp mod">
        <pc:chgData name="Lauren Thompson" userId="dc5632fe-58df-45c2-ba21-a9202b2bf8c1" providerId="ADAL" clId="{AB188A62-02C0-4B7E-A8FF-CAFDE7871B24}" dt="2022-09-06T14:01:41.060" v="128" actId="20577"/>
        <pc:sldMasterMkLst>
          <pc:docMk/>
          <pc:sldMasterMk cId="3579565259" sldId="2147483675"/>
        </pc:sldMasterMkLst>
        <pc:spChg chg="mod">
          <ac:chgData name="Lauren Thompson" userId="dc5632fe-58df-45c2-ba21-a9202b2bf8c1" providerId="ADAL" clId="{AB188A62-02C0-4B7E-A8FF-CAFDE7871B24}" dt="2022-09-06T14:01:41.060" v="128" actId="20577"/>
          <ac:spMkLst>
            <pc:docMk/>
            <pc:sldMasterMk cId="3579565259" sldId="2147483675"/>
            <ac:spMk id="6" creationId="{B9A352A1-3B59-4F46-8B27-7104614BE002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85613-ADFF-4141-B66C-A45235623B50}" type="datetimeFigureOut">
              <a:rPr lang="en-US" smtClean="0"/>
              <a:t>9/2/2022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2E8A8-05A8-499B-9FC4-E546163481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11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F5199-F7F4-4FB2-A2CD-22A2CFC87608}" type="datetimeFigureOut">
              <a:rPr lang="en-US" smtClean="0"/>
              <a:t>9/2/2022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6C0744-2FEF-4441-821D-70180A37093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703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6C0744-2FEF-4441-821D-70180A37093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279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0575" y="586409"/>
            <a:ext cx="11317356" cy="5665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600" b="1" i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450851" y="1152525"/>
            <a:ext cx="11317816" cy="47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1F497D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3710609" y="1808921"/>
            <a:ext cx="4770784" cy="428376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5" name="Picture 4" descr="Oxford University Press logo">
            <a:extLst>
              <a:ext uri="{FF2B5EF4-FFF2-40B4-BE49-F238E27FC236}">
                <a16:creationId xmlns:a16="http://schemas.microsoft.com/office/drawing/2014/main" id="{8590439F-3AAE-4FE6-B28E-69B3789AD6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976152"/>
            <a:ext cx="2505812" cy="88184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0DFFE-966D-4608-B87C-36AC50C9F15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0688638" y="6746875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465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87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8668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EB49-10B0-434E-B9A9-AEEABF0BE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43F8EF5-4C16-48DE-A586-E7CCF94F9F0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366838" y="808037"/>
            <a:ext cx="9759950" cy="504583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4482F5-5C68-40F1-BAC8-3387D676EB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838" y="5973510"/>
            <a:ext cx="9759950" cy="50349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717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3F1E-C68B-4290-8000-C540B8246B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00A971-6674-4770-93F6-CCF6059EFC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702687-C77F-49F1-AAC2-8A0EDF28C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D131A406-BCF3-4401-AB24-CC27545E2849}" type="datetimeFigureOut">
              <a:rPr lang="en-CA" smtClean="0"/>
              <a:t>2022-09-02</a:t>
            </a:fld>
            <a:endParaRPr lang="en-C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20F8C-0468-4C99-8271-E20FC81C3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6CA7A2-F6ED-4BA5-8E1F-7E7459E3B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A5298E82-B910-4E61-8D1C-841ACE8C9478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19487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A7EB-3577-43FD-9B2D-BCEA4F83C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94AFEAB-6CC2-4F6A-8644-10935AED3A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096" y="512748"/>
            <a:ext cx="11947020" cy="6076059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31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EB49-10B0-434E-B9A9-AEEABF0BE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143F8EF5-4C16-48DE-A586-E7CCF94F9F0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366838" y="808037"/>
            <a:ext cx="9759950" cy="504583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4482F5-5C68-40F1-BAC8-3387D676EB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6838" y="5973510"/>
            <a:ext cx="9759950" cy="503490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1035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ti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0E61D60-431D-4A54-BAD5-CA1C8D6D7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22" y="2792"/>
            <a:ext cx="12191178" cy="685813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2023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83949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52" r:id="rId2"/>
    <p:sldLayoutId id="2147483654" r:id="rId3"/>
    <p:sldLayoutId id="2147483678" r:id="rId4"/>
    <p:sldLayoutId id="2147483679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001A47"/>
          </a:solidFill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CCD7AE-E6DE-4592-894F-F3E075B9E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952107"/>
            <a:ext cx="10515600" cy="5224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A352A1-3B59-4F46-8B27-7104614BE00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0363435" y="6605739"/>
            <a:ext cx="1827743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en-US" altLang="en-US" sz="10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© 2023 Oxford University Press</a:t>
            </a:r>
          </a:p>
        </p:txBody>
      </p:sp>
    </p:spTree>
    <p:extLst>
      <p:ext uri="{BB962C8B-B14F-4D97-AF65-F5344CB8AC3E}">
        <p14:creationId xmlns:p14="http://schemas.microsoft.com/office/powerpoint/2010/main" val="357956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1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Imagining Sociology: An Introduction with Readings, Third Edition</a:t>
            </a:r>
            <a:endParaRPr lang="en-US" b="1" i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by Catherine Corrigall-Brown</a:t>
            </a:r>
          </a:p>
        </p:txBody>
      </p:sp>
      <p:pic>
        <p:nvPicPr>
          <p:cNvPr id="8" name="Picture Placeholder 7" descr="Cover">
            <a:extLst>
              <a:ext uri="{FF2B5EF4-FFF2-40B4-BE49-F238E27FC236}">
                <a16:creationId xmlns:a16="http://schemas.microsoft.com/office/drawing/2014/main" id="{3C56F26D-84E7-4578-9ED6-ACB6F71FF23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/>
          <a:stretch/>
        </p:blipFill>
        <p:spPr>
          <a:xfrm>
            <a:off x="4332437" y="1743085"/>
            <a:ext cx="3527125" cy="456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496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04354-7187-422A-A163-FB53B681A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Social Inequality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037AB1-867E-4FAE-904C-0AA4B50EEC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The first core focus is the study of social inequality, or the gap between the advantaged and disadvantaged. </a:t>
            </a:r>
          </a:p>
          <a:p>
            <a:r>
              <a:rPr lang="en-CA" dirty="0"/>
              <a:t>Gaps exist in terms of rights, opportunities, rewards and privileges. </a:t>
            </a:r>
          </a:p>
          <a:p>
            <a:r>
              <a:rPr lang="en-CA" dirty="0"/>
              <a:t>Inequality is based on these differential experiences.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74899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DA1C-FE03-4BD1-AFD4-ADCE4E6DA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Social Institutions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D0465-00AB-4E14-9250-731D0EC83C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800" dirty="0"/>
              <a:t>The second core focus is the study of social institutions, of which there are five in Canadian society: family, education, religion, economy, and government. </a:t>
            </a:r>
          </a:p>
          <a:p>
            <a:r>
              <a:rPr lang="en-CA" sz="2800" dirty="0"/>
              <a:t>Social institutions are defined as the norms, values, and rules of conduct structuring human interactions. </a:t>
            </a:r>
          </a:p>
          <a:p>
            <a:r>
              <a:rPr lang="en-CA" sz="2800" dirty="0"/>
              <a:t>Remember: institutions are not just physical spaces or buildings but human networks too. </a:t>
            </a:r>
          </a:p>
          <a:p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3441863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616D0-1B9E-44EF-9B77-296BFE9BF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Social Institutions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7F793-E4F2-494A-B6AF-66A10F731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800" dirty="0"/>
              <a:t>Research on institutions has shown the following: </a:t>
            </a:r>
          </a:p>
          <a:p>
            <a:pPr lvl="1"/>
            <a:r>
              <a:rPr lang="en-CA" sz="2400" dirty="0"/>
              <a:t>How they maintain the functionality of society</a:t>
            </a:r>
          </a:p>
          <a:p>
            <a:pPr lvl="1"/>
            <a:r>
              <a:rPr lang="en-CA" sz="2400" dirty="0"/>
              <a:t>The ways institutions hold society back</a:t>
            </a:r>
          </a:p>
          <a:p>
            <a:pPr lvl="1"/>
            <a:r>
              <a:rPr lang="en-CA" sz="2400" dirty="0"/>
              <a:t>The way institutions facilitate social change </a:t>
            </a:r>
          </a:p>
          <a:p>
            <a:pPr lvl="1"/>
            <a:r>
              <a:rPr lang="en-CA" sz="2400" dirty="0"/>
              <a:t>That institutions are standardized ways of doing things, as actions become regularized, patterned, and reproduced</a:t>
            </a:r>
          </a:p>
          <a:p>
            <a:pPr lvl="1"/>
            <a:r>
              <a:rPr lang="en-CA" sz="2400" dirty="0"/>
              <a:t>How institutions are contradictory, at times helping society run smoothly, at other times reproducing social inequality within societies, but always potential sites of social change  </a:t>
            </a:r>
          </a:p>
          <a:p>
            <a:endParaRPr lang="en-CA" sz="2800" dirty="0"/>
          </a:p>
          <a:p>
            <a:endParaRPr lang="en-CA" sz="2800" dirty="0"/>
          </a:p>
          <a:p>
            <a:endParaRPr lang="en-CA" sz="2800" dirty="0"/>
          </a:p>
          <a:p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3909442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BED7F-1387-456C-848F-485BEE510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Social 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54CFA-DBCB-442C-B77F-8E934187F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The third core focus of sociological research is the study of social change.  </a:t>
            </a:r>
          </a:p>
          <a:p>
            <a:r>
              <a:rPr lang="en-CA" dirty="0"/>
              <a:t>They research secularization, for example, or the process of a religion losing its authority over individuals and in social life in general. </a:t>
            </a:r>
          </a:p>
          <a:p>
            <a:r>
              <a:rPr lang="en-CA" dirty="0"/>
              <a:t>Sociologists wonder why religion has lost some of its influence in modern societies.</a:t>
            </a:r>
          </a:p>
        </p:txBody>
      </p:sp>
    </p:spTree>
    <p:extLst>
      <p:ext uri="{BB962C8B-B14F-4D97-AF65-F5344CB8AC3E}">
        <p14:creationId xmlns:p14="http://schemas.microsoft.com/office/powerpoint/2010/main" val="3823138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93E7F-BA66-486F-9AEA-14E8AE5E0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Social Change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8AF22-7C6E-4786-91E3-1A64478A16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3000" dirty="0"/>
              <a:t>Sociologists in this focus area study </a:t>
            </a:r>
            <a:r>
              <a:rPr lang="en-CA" sz="3000" b="1" dirty="0"/>
              <a:t>religiosity</a:t>
            </a:r>
            <a:r>
              <a:rPr lang="en-CA" sz="3000" dirty="0"/>
              <a:t>, which is a measure for how religious an individual or society is.</a:t>
            </a:r>
          </a:p>
          <a:p>
            <a:r>
              <a:rPr lang="en-CA" sz="3000" dirty="0"/>
              <a:t>Canada’s religiosity is on the decline but religiosity is on the rise in many parts of the world. </a:t>
            </a:r>
          </a:p>
          <a:p>
            <a:r>
              <a:rPr lang="en-CA" sz="3000" dirty="0"/>
              <a:t>Religion’s changing role in Canadian society is one example of social change that sociologists focus on in their research.</a:t>
            </a:r>
          </a:p>
        </p:txBody>
      </p:sp>
    </p:spTree>
    <p:extLst>
      <p:ext uri="{BB962C8B-B14F-4D97-AF65-F5344CB8AC3E}">
        <p14:creationId xmlns:p14="http://schemas.microsoft.com/office/powerpoint/2010/main" val="3955194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47CB6-54BF-4D0C-B228-409AAF2B4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Three Core Aims of Sociology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2F49A-64ED-4B3C-B9CA-9C09FF16D1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There are three main goals of sociology: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CA" dirty="0"/>
              <a:t>To define general themes in everyday life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CA" dirty="0"/>
              <a:t>To critically determine what is familiar or common sense in human societies and why it is that way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CA" dirty="0"/>
              <a:t>To examine how individuals are shaped by society and how, in turn, individuals shape their society</a:t>
            </a:r>
          </a:p>
        </p:txBody>
      </p:sp>
    </p:spTree>
    <p:extLst>
      <p:ext uri="{BB962C8B-B14F-4D97-AF65-F5344CB8AC3E}">
        <p14:creationId xmlns:p14="http://schemas.microsoft.com/office/powerpoint/2010/main" val="1374667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5BFAE-5033-43F4-97DD-67001D79F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Three Core Aims of Sociology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7F006-FDC3-4C3C-A7D9-307A961B91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800" dirty="0"/>
              <a:t>Defining general themes in everyday life requires the sociologist to remember people’s experiences contain generalizations of how society functions and how people behave.</a:t>
            </a:r>
          </a:p>
          <a:p>
            <a:r>
              <a:rPr lang="en-CA" sz="2800" dirty="0"/>
              <a:t>The familiarity with our experiences sometimes prevents us from developing a deeper understanding of how society functions.</a:t>
            </a:r>
          </a:p>
          <a:p>
            <a:r>
              <a:rPr lang="en-CA" sz="2800" dirty="0"/>
              <a:t>Sociologists study people’s experiences to come up with ideas about how society functions.  </a:t>
            </a:r>
          </a:p>
        </p:txBody>
      </p:sp>
    </p:spTree>
    <p:extLst>
      <p:ext uri="{BB962C8B-B14F-4D97-AF65-F5344CB8AC3E}">
        <p14:creationId xmlns:p14="http://schemas.microsoft.com/office/powerpoint/2010/main" val="42244522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B71F8-A7CC-4975-BBD6-A62C5F218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Three Core Aims of Sociology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4099E-AFD5-469D-B4D5-D3908E8AD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3000" dirty="0"/>
              <a:t>Sociologists strive to find patterns in people’s behaviours.</a:t>
            </a:r>
          </a:p>
          <a:p>
            <a:r>
              <a:rPr lang="en-CA" sz="3000" dirty="0"/>
              <a:t>When patterns are found, sociologists do research to determine why those patterns exist. </a:t>
            </a:r>
          </a:p>
          <a:p>
            <a:r>
              <a:rPr lang="en-CA" sz="3000" dirty="0"/>
              <a:t>Through systematic study, sociology can illuminate patterns in society, how they are established and how they become common sense to those living them.</a:t>
            </a:r>
          </a:p>
          <a:p>
            <a:pPr lvl="1"/>
            <a:endParaRPr lang="en-CA" sz="3000" dirty="0"/>
          </a:p>
          <a:p>
            <a:endParaRPr lang="en-CA" sz="3000" dirty="0"/>
          </a:p>
        </p:txBody>
      </p:sp>
    </p:spTree>
    <p:extLst>
      <p:ext uri="{BB962C8B-B14F-4D97-AF65-F5344CB8AC3E}">
        <p14:creationId xmlns:p14="http://schemas.microsoft.com/office/powerpoint/2010/main" val="1695815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8EABC-D440-49ED-80B0-1A9D1EAC4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Three Core Aims of Sociology (4)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59402A-7560-49F4-93BB-F94F72966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800" dirty="0"/>
              <a:t>Sociologists aim to examine the dual process of how we shape society and how society shapes us.</a:t>
            </a:r>
          </a:p>
          <a:p>
            <a:r>
              <a:rPr lang="en-CA" sz="2800" dirty="0"/>
              <a:t>The creation of institutions is an example of this process as it is carried out by collectives of human beings who determine how these institutions should function. </a:t>
            </a:r>
          </a:p>
          <a:p>
            <a:r>
              <a:rPr lang="en-CA" sz="2800" dirty="0"/>
              <a:t>In turn, institutions influence the individuals who created them in terms of how they think and how they act.  </a:t>
            </a:r>
          </a:p>
          <a:p>
            <a:endParaRPr lang="en-CA" sz="2800" dirty="0"/>
          </a:p>
          <a:p>
            <a:endParaRPr lang="en-CA" sz="2800" dirty="0"/>
          </a:p>
          <a:p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39485035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BA50E-6136-4D3C-B093-18573D76A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Émile Durkheim </a:t>
            </a:r>
            <a:br>
              <a:rPr lang="en-CA" dirty="0"/>
            </a:br>
            <a:r>
              <a:rPr lang="en-CA" dirty="0"/>
              <a:t>and the Study of Suicide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7A80D-FC29-492D-AB82-FB3228479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Émile Durkheim noted how different sociology was from philosophy, a popular academic discipline in his day, due to its reliance on empirical research. </a:t>
            </a:r>
          </a:p>
          <a:p>
            <a:r>
              <a:rPr lang="en-CA" dirty="0"/>
              <a:t>Sociology was also unique because it focused on social facts, or the external social structures, norms, and values that shape the actions of individuals.  </a:t>
            </a:r>
          </a:p>
        </p:txBody>
      </p:sp>
    </p:spTree>
    <p:extLst>
      <p:ext uri="{BB962C8B-B14F-4D97-AF65-F5344CB8AC3E}">
        <p14:creationId xmlns:p14="http://schemas.microsoft.com/office/powerpoint/2010/main" val="3693203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7A38A-2C78-49A4-BB4B-C82A2FC794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Chapter 1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The Sociological Imagination</a:t>
            </a:r>
          </a:p>
        </p:txBody>
      </p:sp>
    </p:spTree>
    <p:extLst>
      <p:ext uri="{BB962C8B-B14F-4D97-AF65-F5344CB8AC3E}">
        <p14:creationId xmlns:p14="http://schemas.microsoft.com/office/powerpoint/2010/main" val="1987503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A6DD8-5F83-4374-89AE-7E54C8896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Émile Durkheim </a:t>
            </a:r>
            <a:br>
              <a:rPr lang="en-CA" dirty="0"/>
            </a:br>
            <a:r>
              <a:rPr lang="en-CA" dirty="0"/>
              <a:t>and the Study of Suicide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ADB11-905B-49BB-A881-2DF20D2AC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3000" dirty="0"/>
              <a:t>Durkheim found that suicide wasn’t entirely a matter of the individual’s decision to take their own life. </a:t>
            </a:r>
          </a:p>
          <a:p>
            <a:r>
              <a:rPr lang="en-CA" sz="3000" dirty="0"/>
              <a:t>He determined suicide rates differed by country, by gender and even by religion. </a:t>
            </a:r>
          </a:p>
          <a:p>
            <a:r>
              <a:rPr lang="en-CA" sz="3000" dirty="0"/>
              <a:t>This confirmed for him that the differences in suicide rates could only be explained by considering social facts, or those elements of society beyond the individual’s control.  </a:t>
            </a:r>
          </a:p>
        </p:txBody>
      </p:sp>
    </p:spTree>
    <p:extLst>
      <p:ext uri="{BB962C8B-B14F-4D97-AF65-F5344CB8AC3E}">
        <p14:creationId xmlns:p14="http://schemas.microsoft.com/office/powerpoint/2010/main" val="29148192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0AF77-5AE5-441F-A8AE-D89B5C73E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Émile Durkheim </a:t>
            </a:r>
            <a:br>
              <a:rPr lang="en-CA" dirty="0"/>
            </a:br>
            <a:r>
              <a:rPr lang="en-CA" dirty="0"/>
              <a:t>and the Study of Suicide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5563D-EE8B-4DA2-95D8-72E56AFB3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700" dirty="0"/>
              <a:t>There are four main types of suicide that differ depending on the degree of integration in a society and the degree of regulation.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CA" sz="2300" dirty="0"/>
              <a:t>Egoistic suicide occurs in societies with low levels of integration.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CA" sz="2300" dirty="0"/>
              <a:t>Altruistic suicide occurs in societies with high levels of integration.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CA" sz="2300" dirty="0"/>
              <a:t>Anomic suicide occurs in societies with excessively low regulation.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CA" sz="2300" dirty="0"/>
              <a:t>Fatalistic suicide occurs in societies with excessively high regulation.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882191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C0344-C96F-422B-9A5F-117A9B46F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Émile Durkheim </a:t>
            </a:r>
            <a:br>
              <a:rPr lang="en-CA" dirty="0"/>
            </a:br>
            <a:r>
              <a:rPr lang="en-CA" dirty="0"/>
              <a:t>and the Study of Suicide (4)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E593B-E86B-4851-9EA4-6A050B39DB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Durkheim believed conditions of society are so powerful they influence even the most personal of individual decisions such as suicide.  </a:t>
            </a:r>
          </a:p>
        </p:txBody>
      </p:sp>
    </p:spTree>
    <p:extLst>
      <p:ext uri="{BB962C8B-B14F-4D97-AF65-F5344CB8AC3E}">
        <p14:creationId xmlns:p14="http://schemas.microsoft.com/office/powerpoint/2010/main" val="26953240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D11C5-EECA-4E0C-998B-1B1305A01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Research Methods: How Do Sociologists Study Society?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7FFC3-3DD3-4CCD-9E4F-E5DB2063B3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3000" dirty="0"/>
              <a:t>When thinking about what to analyze, sociologists formulate </a:t>
            </a:r>
            <a:r>
              <a:rPr lang="en-CA" sz="3000" b="1" dirty="0"/>
              <a:t>research questions </a:t>
            </a:r>
            <a:r>
              <a:rPr lang="en-CA" sz="3000" dirty="0"/>
              <a:t>to guide their decisions. </a:t>
            </a:r>
          </a:p>
          <a:p>
            <a:r>
              <a:rPr lang="en-CA" sz="3000" dirty="0"/>
              <a:t>Research questions focus on the relationship between </a:t>
            </a:r>
            <a:r>
              <a:rPr lang="en-CA" sz="3000" b="1" dirty="0"/>
              <a:t>variables</a:t>
            </a:r>
            <a:r>
              <a:rPr lang="en-CA" sz="3000" dirty="0"/>
              <a:t>, or things that change.</a:t>
            </a:r>
          </a:p>
          <a:p>
            <a:pPr lvl="1"/>
            <a:r>
              <a:rPr lang="en-CA" sz="2600" b="1" dirty="0"/>
              <a:t>Independent variables</a:t>
            </a:r>
            <a:r>
              <a:rPr lang="en-CA" sz="2600" dirty="0"/>
              <a:t> are the variables that potentially affect other variables. </a:t>
            </a:r>
          </a:p>
          <a:p>
            <a:pPr lvl="1"/>
            <a:r>
              <a:rPr lang="en-CA" sz="2600" b="1" dirty="0"/>
              <a:t>Dependent variables</a:t>
            </a:r>
            <a:r>
              <a:rPr lang="en-CA" sz="2600" dirty="0"/>
              <a:t> are the variables affected by independent variables.    </a:t>
            </a:r>
          </a:p>
        </p:txBody>
      </p:sp>
    </p:spTree>
    <p:extLst>
      <p:ext uri="{BB962C8B-B14F-4D97-AF65-F5344CB8AC3E}">
        <p14:creationId xmlns:p14="http://schemas.microsoft.com/office/powerpoint/2010/main" val="32760646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2680E-DC5C-4D47-8D3A-E2122CDE6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Research Methods: How Do Sociologists Study Society?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6287D-B2C9-495C-B341-98BAEBFCF8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Two major types of research comprise the type of work sociologists do.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CA" b="1" dirty="0"/>
              <a:t>Quantitative research: </a:t>
            </a:r>
            <a:r>
              <a:rPr lang="en-CA" dirty="0"/>
              <a:t>research on things that can be counted.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CA" b="1" dirty="0"/>
              <a:t>Qualitative research:</a:t>
            </a:r>
            <a:r>
              <a:rPr lang="en-CA" dirty="0"/>
              <a:t> research on social processes; tends to focus on a smaller number of things to analyze.  </a:t>
            </a:r>
          </a:p>
        </p:txBody>
      </p:sp>
    </p:spTree>
    <p:extLst>
      <p:ext uri="{BB962C8B-B14F-4D97-AF65-F5344CB8AC3E}">
        <p14:creationId xmlns:p14="http://schemas.microsoft.com/office/powerpoint/2010/main" val="587944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17361-B010-4509-AAC3-6373F4368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Research Methods: How Do Sociologists Study Society?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534CD-B082-4DB5-8E40-89269D0C7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3000" dirty="0"/>
              <a:t>Quantitative research uses two main methods: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CA" sz="2600" dirty="0"/>
              <a:t>Surveys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CA" sz="2600" dirty="0"/>
              <a:t>Experiments</a:t>
            </a:r>
          </a:p>
          <a:p>
            <a:pPr marL="914400" lvl="2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978273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17361-B010-4509-AAC3-6373F4368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Research Methods: How Do Sociologists Study Society? (4)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534CD-B082-4DB5-8E40-89269D0C7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14350">
              <a:buFont typeface="+mj-lt"/>
              <a:buAutoNum type="arabicPeriod"/>
            </a:pPr>
            <a:r>
              <a:rPr lang="en-CA" sz="3000" dirty="0"/>
              <a:t>Surveys</a:t>
            </a:r>
          </a:p>
          <a:p>
            <a:pPr lvl="1"/>
            <a:r>
              <a:rPr lang="en-CA" dirty="0"/>
              <a:t>Involves distributing questionnaires to a large number of people.</a:t>
            </a:r>
          </a:p>
          <a:p>
            <a:pPr lvl="1"/>
            <a:r>
              <a:rPr lang="en-CA" dirty="0"/>
              <a:t>Purpose is to learn about characteristics, attitudes, or behaviours of individuals in human societies.  </a:t>
            </a:r>
          </a:p>
        </p:txBody>
      </p:sp>
    </p:spTree>
    <p:extLst>
      <p:ext uri="{BB962C8B-B14F-4D97-AF65-F5344CB8AC3E}">
        <p14:creationId xmlns:p14="http://schemas.microsoft.com/office/powerpoint/2010/main" val="11699695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17361-B010-4509-AAC3-6373F4368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Research Methods: How Do Sociologists Study Society? (5)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534CD-B082-4DB5-8E40-89269D0C77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14350">
              <a:buFont typeface="+mj-lt"/>
              <a:buAutoNum type="arabicPeriod" startAt="2"/>
            </a:pPr>
            <a:r>
              <a:rPr lang="en-CA" sz="3000" dirty="0"/>
              <a:t>Experiments</a:t>
            </a:r>
          </a:p>
          <a:p>
            <a:pPr lvl="1"/>
            <a:r>
              <a:rPr lang="en-CA" dirty="0"/>
              <a:t>The researcher is interested in understanding how some factor affects individual behaviour. </a:t>
            </a:r>
          </a:p>
          <a:p>
            <a:pPr lvl="1"/>
            <a:r>
              <a:rPr lang="en-CA" dirty="0"/>
              <a:t>Involves comparing two groups, an experimental group and a control group.</a:t>
            </a:r>
          </a:p>
          <a:p>
            <a:pPr lvl="1"/>
            <a:r>
              <a:rPr lang="en-CA" dirty="0"/>
              <a:t>The treatment is given to the experimental group to see how they’ll react.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571986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2ACF8-A03E-4573-A114-A181F3296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Research Methods: How Do Sociologists Study Society? (6)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A4C4E-64E5-4851-9A8C-B61F22AF9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Qualitative research uses two main methods, as well: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CA" dirty="0"/>
              <a:t>Interviews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CA" dirty="0"/>
              <a:t>Participant observation (ethnography)</a:t>
            </a:r>
          </a:p>
        </p:txBody>
      </p:sp>
    </p:spTree>
    <p:extLst>
      <p:ext uri="{BB962C8B-B14F-4D97-AF65-F5344CB8AC3E}">
        <p14:creationId xmlns:p14="http://schemas.microsoft.com/office/powerpoint/2010/main" val="38975034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2ACF8-A03E-4573-A114-A181F3296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Research Methods: How Do Sociologists Study Society? (7)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A4C4E-64E5-4851-9A8C-B61F22AF9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CA" dirty="0"/>
              <a:t>Interviews</a:t>
            </a:r>
          </a:p>
          <a:p>
            <a:pPr lvl="1"/>
            <a:r>
              <a:rPr lang="en-CA" dirty="0"/>
              <a:t>Involves asking each participant the same set of questions and records their responses.</a:t>
            </a:r>
          </a:p>
          <a:p>
            <a:pPr lvl="1"/>
            <a:r>
              <a:rPr lang="en-CA" dirty="0"/>
              <a:t>Allow researchers to ask questions that require longer answers and they provide opportunities to ask follow-up questions.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84315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168CB-E824-42C6-9ADA-50F966616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ECF74-0C3B-4FD1-A234-FC96779FC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b="1" dirty="0"/>
              <a:t>Sociology</a:t>
            </a:r>
            <a:r>
              <a:rPr lang="en-CA" dirty="0"/>
              <a:t>, or studying society in a systematic way, is a term coined by Auguste Comte. </a:t>
            </a:r>
          </a:p>
          <a:p>
            <a:r>
              <a:rPr lang="en-CA" b="1" dirty="0"/>
              <a:t>Societies</a:t>
            </a:r>
            <a:r>
              <a:rPr lang="en-CA" dirty="0"/>
              <a:t> are large-scale human groups sharing common territory and institutions.</a:t>
            </a:r>
          </a:p>
          <a:p>
            <a:r>
              <a:rPr lang="en-CA" b="1" dirty="0"/>
              <a:t>Cultures</a:t>
            </a:r>
            <a:r>
              <a:rPr lang="en-CA" dirty="0"/>
              <a:t> are systems of behaviour, beliefs, knowledge, practices, values and materials. 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275640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2F44F-AF1F-4577-933F-A5A315830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Research Methods: How Do Sociologists Study Society? (8)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7702B-B720-4CFD-805C-5D5404527C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CA" dirty="0"/>
              <a:t>Participant observation, or ethnography</a:t>
            </a:r>
          </a:p>
          <a:p>
            <a:pPr lvl="1"/>
            <a:r>
              <a:rPr lang="en-CA" dirty="0"/>
              <a:t>Researcher actively engages with a group of individuals to understand their lives and experiences. </a:t>
            </a:r>
          </a:p>
          <a:p>
            <a:pPr lvl="1"/>
            <a:r>
              <a:rPr lang="en-CA" dirty="0"/>
              <a:t>Requires extensive involvement with the group under study for a long period of time.</a:t>
            </a:r>
          </a:p>
        </p:txBody>
      </p:sp>
    </p:spTree>
    <p:extLst>
      <p:ext uri="{BB962C8B-B14F-4D97-AF65-F5344CB8AC3E}">
        <p14:creationId xmlns:p14="http://schemas.microsoft.com/office/powerpoint/2010/main" val="9353128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9AEE9-52D2-4A56-9164-F229E7388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Research Methods: How Do Sociologists Study Society? (9)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FD5CC-6800-4668-A090-EAC6C978C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Sociologists use additional research methods in their work.</a:t>
            </a:r>
          </a:p>
          <a:p>
            <a:pPr lvl="1"/>
            <a:r>
              <a:rPr lang="en-CA" b="1" dirty="0"/>
              <a:t>Content analysis </a:t>
            </a:r>
            <a:r>
              <a:rPr lang="en-CA" dirty="0"/>
              <a:t>is used to study documents such as newspapers, historical letters, or other kinds of texts. </a:t>
            </a:r>
          </a:p>
          <a:p>
            <a:pPr lvl="1"/>
            <a:r>
              <a:rPr lang="en-CA" b="1" dirty="0"/>
              <a:t>Focus groups </a:t>
            </a:r>
            <a:r>
              <a:rPr lang="en-CA" dirty="0"/>
              <a:t>are like interviews but involve a larger number of people. </a:t>
            </a:r>
          </a:p>
        </p:txBody>
      </p:sp>
    </p:spTree>
    <p:extLst>
      <p:ext uri="{BB962C8B-B14F-4D97-AF65-F5344CB8AC3E}">
        <p14:creationId xmlns:p14="http://schemas.microsoft.com/office/powerpoint/2010/main" val="38539413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EE2FD-20E5-46C3-BB35-096F12817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Doing Sociology: Making Use of the Sociological Toolkit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D0A56-A07D-445C-927F-2C121DD57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3000" dirty="0"/>
              <a:t>The four main types of research methods are used to answer different types of research questions. </a:t>
            </a:r>
          </a:p>
          <a:p>
            <a:pPr lvl="1"/>
            <a:r>
              <a:rPr lang="en-CA" sz="2600" dirty="0"/>
              <a:t>E.g., studying crime with surveys may allow sociologists to ask many different kinds of questions about crime.</a:t>
            </a:r>
          </a:p>
          <a:p>
            <a:pPr lvl="1"/>
            <a:r>
              <a:rPr lang="en-CA" sz="2600" dirty="0"/>
              <a:t>E.g., studying crime with experiments may allow sociologists to understand how people perceive the perpetrators of crime. </a:t>
            </a:r>
          </a:p>
          <a:p>
            <a:endParaRPr lang="en-CA" sz="3000" dirty="0"/>
          </a:p>
        </p:txBody>
      </p:sp>
    </p:spTree>
    <p:extLst>
      <p:ext uri="{BB962C8B-B14F-4D97-AF65-F5344CB8AC3E}">
        <p14:creationId xmlns:p14="http://schemas.microsoft.com/office/powerpoint/2010/main" val="28085967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269B9-B14B-4610-86D3-890B21478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Doing Sociology: Making Use of the Sociological Toolkit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3618E1-8E1C-4EBF-9B48-BA2772A60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CA" sz="2600" dirty="0"/>
              <a:t>E.g., studying crime with interviews allows sociologists to unpack more complex thought patterns that lead people to commit a crime. </a:t>
            </a:r>
          </a:p>
          <a:p>
            <a:pPr lvl="1"/>
            <a:r>
              <a:rPr lang="en-CA" sz="2600" dirty="0"/>
              <a:t>E.g., studying crime with participant observation may make it easier for sociologists to understand how police enforce the law by joining them on one of their shifts.  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380489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600" dirty="0"/>
              <a:t>Sociology is a discipline focused on the systematic study of human society. </a:t>
            </a:r>
          </a:p>
          <a:p>
            <a:r>
              <a:rPr lang="en-CA" sz="2600" dirty="0"/>
              <a:t>Sociologists focus on three core areas of study: social inequality, social institutions, and social change. </a:t>
            </a:r>
          </a:p>
          <a:p>
            <a:r>
              <a:rPr lang="en-CA" sz="2600" dirty="0"/>
              <a:t>Sociologists aim to see general themes in everyday life, critically examine the familiar world around them, and understand how society shapes individuals while individuals also shape society. </a:t>
            </a:r>
          </a:p>
          <a:p>
            <a:r>
              <a:rPr lang="en-CA" sz="2600" dirty="0"/>
              <a:t>There are several major qualitative and quantitative methods that sociologists use to conduct research.</a:t>
            </a:r>
          </a:p>
        </p:txBody>
      </p:sp>
    </p:spTree>
    <p:extLst>
      <p:ext uri="{BB962C8B-B14F-4D97-AF65-F5344CB8AC3E}">
        <p14:creationId xmlns:p14="http://schemas.microsoft.com/office/powerpoint/2010/main" val="1180578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16CA1-3E0C-486C-8E13-87FC5F4A4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Introduction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62897-C35B-41DF-AF03-DDDF1E8CC5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Individuals from many different disciplines are interested in the study of society.</a:t>
            </a:r>
          </a:p>
          <a:p>
            <a:r>
              <a:rPr lang="en-CA" dirty="0"/>
              <a:t>Philosophers as far back as Socrates and Plato wondered what makes a good society. </a:t>
            </a:r>
          </a:p>
          <a:p>
            <a:r>
              <a:rPr lang="en-CA" dirty="0"/>
              <a:t>Sociology differs for it is built on the study of society in a systematic way.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59386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D22CB-E5E3-477B-AD1F-723B286FE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Introduction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E21B8-139D-4ABD-BA7E-B09F88054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3000" dirty="0"/>
              <a:t>Societies are not the same as states, as they are built on interactions among its members. </a:t>
            </a:r>
          </a:p>
          <a:p>
            <a:r>
              <a:rPr lang="en-CA" sz="3000" dirty="0"/>
              <a:t>Interactions happen in patterned ways through routines, expectations, and behaviours that establish themselves over time and build common meanings. </a:t>
            </a:r>
          </a:p>
          <a:p>
            <a:r>
              <a:rPr lang="en-CA" sz="3000" dirty="0"/>
              <a:t>These interactions occur in a variety of settings and levels and are shaped by culture.</a:t>
            </a:r>
          </a:p>
          <a:p>
            <a:endParaRPr lang="en-CA" sz="2800" dirty="0"/>
          </a:p>
        </p:txBody>
      </p:sp>
    </p:spTree>
    <p:extLst>
      <p:ext uri="{BB962C8B-B14F-4D97-AF65-F5344CB8AC3E}">
        <p14:creationId xmlns:p14="http://schemas.microsoft.com/office/powerpoint/2010/main" val="3070852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CEFD4-6BEA-4083-98A2-65F9A3F80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Introduction (4)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0B5A4-5C09-4D26-944A-24F242CCF6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800" b="1" dirty="0"/>
              <a:t>Dominant culture </a:t>
            </a:r>
            <a:r>
              <a:rPr lang="en-CA" sz="2800" dirty="0"/>
              <a:t>is defined as the culture capable of imposing its beliefs and behaviours on individuals because of the economic and political power it wields. </a:t>
            </a:r>
          </a:p>
          <a:p>
            <a:r>
              <a:rPr lang="en-CA" sz="2800" b="1" dirty="0"/>
              <a:t>Countercultures</a:t>
            </a:r>
            <a:r>
              <a:rPr lang="en-CA" sz="2800" dirty="0"/>
              <a:t> differ from the dominant culture and reject it whereas </a:t>
            </a:r>
            <a:r>
              <a:rPr lang="en-CA" sz="2800" b="1" dirty="0"/>
              <a:t>subcultures</a:t>
            </a:r>
            <a:r>
              <a:rPr lang="en-CA" sz="2800" dirty="0"/>
              <a:t> differ from the dominant culture but don’t necessarily oppose it.</a:t>
            </a:r>
          </a:p>
          <a:p>
            <a:r>
              <a:rPr lang="en-CA" sz="2800" b="1" dirty="0"/>
              <a:t>High culture</a:t>
            </a:r>
            <a:r>
              <a:rPr lang="en-CA" sz="2800" dirty="0"/>
              <a:t> is considered the culture of the elite whereas </a:t>
            </a:r>
            <a:r>
              <a:rPr lang="en-CA" sz="2800" b="1" dirty="0"/>
              <a:t>low culture </a:t>
            </a:r>
            <a:r>
              <a:rPr lang="en-CA" sz="2800" dirty="0"/>
              <a:t>is the culture of the majority.  </a:t>
            </a:r>
          </a:p>
        </p:txBody>
      </p:sp>
    </p:spTree>
    <p:extLst>
      <p:ext uri="{BB962C8B-B14F-4D97-AF65-F5344CB8AC3E}">
        <p14:creationId xmlns:p14="http://schemas.microsoft.com/office/powerpoint/2010/main" val="1631532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24306-8B87-4AA0-ADB3-125D7807C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Sociological Imagination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1973D-B007-4A67-8448-ACD97715D1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2800" dirty="0"/>
              <a:t>The sociological imagination is an idea developed by C. Wright Mills to help individuals see the connections between their lives and larger society.</a:t>
            </a:r>
          </a:p>
          <a:p>
            <a:r>
              <a:rPr lang="en-CA" sz="2800" dirty="0"/>
              <a:t>We can understand our lives in more depth if we understand the larger history of our society. </a:t>
            </a:r>
          </a:p>
          <a:p>
            <a:r>
              <a:rPr lang="en-CA" sz="2800" dirty="0"/>
              <a:t>To do so, Mills advocated illuminating the personal troubles we face as individuals and larger public issues or the social problems that arise in human societies.</a:t>
            </a:r>
          </a:p>
        </p:txBody>
      </p:sp>
    </p:spTree>
    <p:extLst>
      <p:ext uri="{BB962C8B-B14F-4D97-AF65-F5344CB8AC3E}">
        <p14:creationId xmlns:p14="http://schemas.microsoft.com/office/powerpoint/2010/main" val="2253677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2B2AA-0AE8-473C-AEC0-CC6321A6A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Sociological Imagination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24DFE-0B19-4C8A-A838-886A235E2C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Think about how individual choices are structured in society.</a:t>
            </a:r>
          </a:p>
          <a:p>
            <a:r>
              <a:rPr lang="en-CA" dirty="0"/>
              <a:t>We make our own decisions, or exercise our own agency, but our agency is shaped or limited by larger social forces. </a:t>
            </a:r>
          </a:p>
          <a:p>
            <a:r>
              <a:rPr lang="en-CA" dirty="0"/>
              <a:t>These social forces include family, class, gender, race, the economy. 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26894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E2CC5-CC73-4C42-BF96-B77BAFDFF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Three Core Foci of Sociology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4813E-4C95-43D1-B27E-6C38DFB81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Most sociological research is done within three primary areas of focus: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CA" dirty="0"/>
              <a:t>The study of social inequality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CA" dirty="0"/>
              <a:t>The role of social institutions in society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CA" dirty="0"/>
              <a:t>The study of social change</a:t>
            </a:r>
          </a:p>
        </p:txBody>
      </p:sp>
    </p:spTree>
    <p:extLst>
      <p:ext uri="{BB962C8B-B14F-4D97-AF65-F5344CB8AC3E}">
        <p14:creationId xmlns:p14="http://schemas.microsoft.com/office/powerpoint/2010/main" val="3438683506"/>
      </p:ext>
    </p:extLst>
  </p:cSld>
  <p:clrMapOvr>
    <a:masterClrMapping/>
  </p:clrMapOvr>
</p:sld>
</file>

<file path=ppt/theme/theme1.xml><?xml version="1.0" encoding="utf-8"?>
<a:theme xmlns:a="http://schemas.openxmlformats.org/drawingml/2006/main" name="Text Content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2020-05-05" id="{B78F6A64-C076-4E15-90E5-9A59F0E29698}" vid="{18DFF3BF-7F46-4B14-BD35-A03A29764567}"/>
    </a:ext>
  </a:extLst>
</a:theme>
</file>

<file path=ppt/theme/theme2.xml><?xml version="1.0" encoding="utf-8"?>
<a:theme xmlns:a="http://schemas.openxmlformats.org/drawingml/2006/main" name="Figure-Only 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xford Template 2020-05-05" id="{B78F6A64-C076-4E15-90E5-9A59F0E29698}" vid="{18DFF3BF-7F46-4B14-BD35-A03A2976456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34735E286A8A478CDABE780C9EC78F" ma:contentTypeVersion="13" ma:contentTypeDescription="Create a new document." ma:contentTypeScope="" ma:versionID="9b8825675e62d57985c81b74d5b14a7f">
  <xsd:schema xmlns:xsd="http://www.w3.org/2001/XMLSchema" xmlns:xs="http://www.w3.org/2001/XMLSchema" xmlns:p="http://schemas.microsoft.com/office/2006/metadata/properties" xmlns:ns3="fd39d560-5c7d-4158-98a0-f420f8fdebce" xmlns:ns4="a6c716b4-9090-4de7-aadc-2aa5f812ad24" targetNamespace="http://schemas.microsoft.com/office/2006/metadata/properties" ma:root="true" ma:fieldsID="bdbc9fd47a72f6438c4442bb9222e145" ns3:_="" ns4:_="">
    <xsd:import namespace="fd39d560-5c7d-4158-98a0-f420f8fdebce"/>
    <xsd:import namespace="a6c716b4-9090-4de7-aadc-2aa5f812ad2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39d560-5c7d-4158-98a0-f420f8fdeb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c716b4-9090-4de7-aadc-2aa5f812ad2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856919D-3723-464B-9967-427A087CBD61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fd39d560-5c7d-4158-98a0-f420f8fdebce"/>
    <ds:schemaRef ds:uri="http://purl.org/dc/terms/"/>
    <ds:schemaRef ds:uri="http://schemas.openxmlformats.org/package/2006/metadata/core-properties"/>
    <ds:schemaRef ds:uri="a6c716b4-9090-4de7-aadc-2aa5f812ad24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B57C1AB-C2BF-4446-AECB-681D578552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E307B2A-FA70-43CE-A010-B3D8154DEA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39d560-5c7d-4158-98a0-f420f8fdebce"/>
    <ds:schemaRef ds:uri="a6c716b4-9090-4de7-aadc-2aa5f812ad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Oxford Template 2020-05-05</Template>
  <TotalTime>5581</TotalTime>
  <Words>1828</Words>
  <Application>Microsoft Office PowerPoint</Application>
  <PresentationFormat>Widescreen</PresentationFormat>
  <Paragraphs>146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Text Content Templates</vt:lpstr>
      <vt:lpstr>Figure-Only Templates</vt:lpstr>
      <vt:lpstr>Imagining Sociology: An Introduction with Readings, Third Edition</vt:lpstr>
      <vt:lpstr>Chapter 1</vt:lpstr>
      <vt:lpstr>Introduction</vt:lpstr>
      <vt:lpstr>Introduction (2)</vt:lpstr>
      <vt:lpstr>Introduction (3)</vt:lpstr>
      <vt:lpstr>Introduction (4)</vt:lpstr>
      <vt:lpstr>The Sociological Imagination</vt:lpstr>
      <vt:lpstr>The Sociological Imagination (2)</vt:lpstr>
      <vt:lpstr>Three Core Foci of Sociology</vt:lpstr>
      <vt:lpstr>Social Inequality</vt:lpstr>
      <vt:lpstr>Social Institutions</vt:lpstr>
      <vt:lpstr>Social Institutions (2)</vt:lpstr>
      <vt:lpstr>Social Change</vt:lpstr>
      <vt:lpstr>Social Change (2)</vt:lpstr>
      <vt:lpstr>Three Core Aims of Sociology</vt:lpstr>
      <vt:lpstr>Three Core Aims of Sociology (2)</vt:lpstr>
      <vt:lpstr>Three Core Aims of Sociology (3)</vt:lpstr>
      <vt:lpstr>Three Core Aims of Sociology (4)</vt:lpstr>
      <vt:lpstr>Émile Durkheim  and the Study of Suicide</vt:lpstr>
      <vt:lpstr>Émile Durkheim  and the Study of Suicide (2)</vt:lpstr>
      <vt:lpstr>Émile Durkheim  and the Study of Suicide (3)</vt:lpstr>
      <vt:lpstr>Émile Durkheim  and the Study of Suicide (4)</vt:lpstr>
      <vt:lpstr>Research Methods: How Do Sociologists Study Society?</vt:lpstr>
      <vt:lpstr>Research Methods: How Do Sociologists Study Society? (2)</vt:lpstr>
      <vt:lpstr>Research Methods: How Do Sociologists Study Society? (3)</vt:lpstr>
      <vt:lpstr>Research Methods: How Do Sociologists Study Society? (4)</vt:lpstr>
      <vt:lpstr>Research Methods: How Do Sociologists Study Society? (5)</vt:lpstr>
      <vt:lpstr>Research Methods: How Do Sociologists Study Society? (6)</vt:lpstr>
      <vt:lpstr>Research Methods: How Do Sociologists Study Society? (7)</vt:lpstr>
      <vt:lpstr>Research Methods: How Do Sociologists Study Society? (8)</vt:lpstr>
      <vt:lpstr>Research Methods: How Do Sociologists Study Society? (9)</vt:lpstr>
      <vt:lpstr>Doing Sociology: Making Use of the Sociological Toolkit</vt:lpstr>
      <vt:lpstr>Doing Sociology: Making Use of the Sociological Toolkit (2)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Interplay</dc:title>
  <dc:creator>Oxford University Press</dc:creator>
  <cp:lastModifiedBy>Lauren Thompson</cp:lastModifiedBy>
  <cp:revision>12</cp:revision>
  <dcterms:created xsi:type="dcterms:W3CDTF">2021-01-21T20:31:29Z</dcterms:created>
  <dcterms:modified xsi:type="dcterms:W3CDTF">2022-09-06T14:16:34Z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9f61502-7731-4690-a118-333634878cc9_Enabled">
    <vt:lpwstr>true</vt:lpwstr>
  </property>
  <property fmtid="{D5CDD505-2E9C-101B-9397-08002B2CF9AE}" pid="3" name="MSIP_Label_89f61502-7731-4690-a118-333634878cc9_SetDate">
    <vt:lpwstr>2020-04-27T21:10:48Z</vt:lpwstr>
  </property>
  <property fmtid="{D5CDD505-2E9C-101B-9397-08002B2CF9AE}" pid="4" name="MSIP_Label_89f61502-7731-4690-a118-333634878cc9_Method">
    <vt:lpwstr>Standard</vt:lpwstr>
  </property>
  <property fmtid="{D5CDD505-2E9C-101B-9397-08002B2CF9AE}" pid="5" name="MSIP_Label_89f61502-7731-4690-a118-333634878cc9_Name">
    <vt:lpwstr>Internal</vt:lpwstr>
  </property>
  <property fmtid="{D5CDD505-2E9C-101B-9397-08002B2CF9AE}" pid="6" name="MSIP_Label_89f61502-7731-4690-a118-333634878cc9_SiteId">
    <vt:lpwstr>91761b62-4c45-43f5-9f0e-be8ad9b551ff</vt:lpwstr>
  </property>
  <property fmtid="{D5CDD505-2E9C-101B-9397-08002B2CF9AE}" pid="7" name="MSIP_Label_89f61502-7731-4690-a118-333634878cc9_ActionId">
    <vt:lpwstr>69912cf1-8f32-4f1f-9ade-00009ae8a75a</vt:lpwstr>
  </property>
  <property fmtid="{D5CDD505-2E9C-101B-9397-08002B2CF9AE}" pid="8" name="MSIP_Label_89f61502-7731-4690-a118-333634878cc9_ContentBits">
    <vt:lpwstr>0</vt:lpwstr>
  </property>
  <property fmtid="{D5CDD505-2E9C-101B-9397-08002B2CF9AE}" pid="9" name="ContentTypeId">
    <vt:lpwstr>0x0101006034735E286A8A478CDABE780C9EC78F</vt:lpwstr>
  </property>
</Properties>
</file>