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17"/>
  </p:notesMasterIdLst>
  <p:handoutMasterIdLst>
    <p:handoutMasterId r:id="rId18"/>
  </p:handoutMasterIdLst>
  <p:sldIdLst>
    <p:sldId id="261" r:id="rId6"/>
    <p:sldId id="270" r:id="rId7"/>
    <p:sldId id="274" r:id="rId8"/>
    <p:sldId id="287" r:id="rId9"/>
    <p:sldId id="286" r:id="rId10"/>
    <p:sldId id="285" r:id="rId11"/>
    <p:sldId id="284" r:id="rId12"/>
    <p:sldId id="283" r:id="rId13"/>
    <p:sldId id="289" r:id="rId14"/>
    <p:sldId id="290" r:id="rId15"/>
    <p:sldId id="28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32E4D7-FA07-4385-998C-2A8366AF62B0}" v="10" dt="2023-03-15T19:59:33.5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02" autoAdjust="0"/>
  </p:normalViewPr>
  <p:slideViewPr>
    <p:cSldViewPr snapToGrid="0" snapToObjects="1">
      <p:cViewPr varScale="1">
        <p:scale>
          <a:sx n="67" d="100"/>
          <a:sy n="67" d="100"/>
        </p:scale>
        <p:origin x="568" y="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 Howard" userId="c2f57ac2-0fac-4280-be8a-12241698f878" providerId="ADAL" clId="{B632E4D7-FA07-4385-998C-2A8366AF62B0}"/>
    <pc:docChg chg="custSel addSld delSld modSld">
      <pc:chgData name="Grace Howard" userId="c2f57ac2-0fac-4280-be8a-12241698f878" providerId="ADAL" clId="{B632E4D7-FA07-4385-998C-2A8366AF62B0}" dt="2023-03-15T19:59:48.086" v="176" actId="5793"/>
      <pc:docMkLst>
        <pc:docMk/>
      </pc:docMkLst>
      <pc:sldChg chg="modSp mod">
        <pc:chgData name="Grace Howard" userId="c2f57ac2-0fac-4280-be8a-12241698f878" providerId="ADAL" clId="{B632E4D7-FA07-4385-998C-2A8366AF62B0}" dt="2023-03-15T19:54:05.188" v="30" actId="20577"/>
        <pc:sldMkLst>
          <pc:docMk/>
          <pc:sldMk cId="2820496012" sldId="261"/>
        </pc:sldMkLst>
        <pc:spChg chg="mod">
          <ac:chgData name="Grace Howard" userId="c2f57ac2-0fac-4280-be8a-12241698f878" providerId="ADAL" clId="{B632E4D7-FA07-4385-998C-2A8366AF62B0}" dt="2023-03-15T19:54:05.188" v="30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addSp modSp mod">
        <pc:chgData name="Grace Howard" userId="c2f57ac2-0fac-4280-be8a-12241698f878" providerId="ADAL" clId="{B632E4D7-FA07-4385-998C-2A8366AF62B0}" dt="2023-03-15T19:54:27.712" v="40" actId="1076"/>
        <pc:sldMkLst>
          <pc:docMk/>
          <pc:sldMk cId="729111920" sldId="270"/>
        </pc:sldMkLst>
        <pc:spChg chg="mod">
          <ac:chgData name="Grace Howard" userId="c2f57ac2-0fac-4280-be8a-12241698f878" providerId="ADAL" clId="{B632E4D7-FA07-4385-998C-2A8366AF62B0}" dt="2023-03-15T19:54:20.125" v="35" actId="1076"/>
          <ac:spMkLst>
            <pc:docMk/>
            <pc:sldMk cId="729111920" sldId="270"/>
            <ac:spMk id="3" creationId="{00000000-0000-0000-0000-000000000000}"/>
          </ac:spMkLst>
        </pc:spChg>
        <pc:picChg chg="add mod">
          <ac:chgData name="Grace Howard" userId="c2f57ac2-0fac-4280-be8a-12241698f878" providerId="ADAL" clId="{B632E4D7-FA07-4385-998C-2A8366AF62B0}" dt="2023-03-15T19:54:27.712" v="40" actId="1076"/>
          <ac:picMkLst>
            <pc:docMk/>
            <pc:sldMk cId="729111920" sldId="270"/>
            <ac:picMk id="5" creationId="{9A288731-F565-5AC4-D807-FBE91CE1DB32}"/>
          </ac:picMkLst>
        </pc:picChg>
      </pc:sldChg>
      <pc:sldChg chg="del">
        <pc:chgData name="Grace Howard" userId="c2f57ac2-0fac-4280-be8a-12241698f878" providerId="ADAL" clId="{B632E4D7-FA07-4385-998C-2A8366AF62B0}" dt="2023-03-15T19:55:12.895" v="54" actId="2696"/>
        <pc:sldMkLst>
          <pc:docMk/>
          <pc:sldMk cId="2666009052" sldId="271"/>
        </pc:sldMkLst>
      </pc:sldChg>
      <pc:sldChg chg="addSp modSp mod">
        <pc:chgData name="Grace Howard" userId="c2f57ac2-0fac-4280-be8a-12241698f878" providerId="ADAL" clId="{B632E4D7-FA07-4385-998C-2A8366AF62B0}" dt="2023-03-15T19:54:52.865" v="48" actId="1076"/>
        <pc:sldMkLst>
          <pc:docMk/>
          <pc:sldMk cId="1460686451" sldId="274"/>
        </pc:sldMkLst>
        <pc:spChg chg="mod">
          <ac:chgData name="Grace Howard" userId="c2f57ac2-0fac-4280-be8a-12241698f878" providerId="ADAL" clId="{B632E4D7-FA07-4385-998C-2A8366AF62B0}" dt="2023-03-15T19:54:44.252" v="43" actId="1076"/>
          <ac:spMkLst>
            <pc:docMk/>
            <pc:sldMk cId="1460686451" sldId="274"/>
            <ac:spMk id="3" creationId="{00000000-0000-0000-0000-000000000000}"/>
          </ac:spMkLst>
        </pc:spChg>
        <pc:picChg chg="add mod">
          <ac:chgData name="Grace Howard" userId="c2f57ac2-0fac-4280-be8a-12241698f878" providerId="ADAL" clId="{B632E4D7-FA07-4385-998C-2A8366AF62B0}" dt="2023-03-15T19:54:52.865" v="48" actId="1076"/>
          <ac:picMkLst>
            <pc:docMk/>
            <pc:sldMk cId="1460686451" sldId="274"/>
            <ac:picMk id="5" creationId="{B2C7F52A-0251-8ED8-CC7C-4AFF9C1EEB76}"/>
          </ac:picMkLst>
        </pc:picChg>
      </pc:sldChg>
      <pc:sldChg chg="del">
        <pc:chgData name="Grace Howard" userId="c2f57ac2-0fac-4280-be8a-12241698f878" providerId="ADAL" clId="{B632E4D7-FA07-4385-998C-2A8366AF62B0}" dt="2023-03-15T19:55:22.596" v="58" actId="2696"/>
        <pc:sldMkLst>
          <pc:docMk/>
          <pc:sldMk cId="532646328" sldId="275"/>
        </pc:sldMkLst>
      </pc:sldChg>
      <pc:sldChg chg="del">
        <pc:chgData name="Grace Howard" userId="c2f57ac2-0fac-4280-be8a-12241698f878" providerId="ADAL" clId="{B632E4D7-FA07-4385-998C-2A8366AF62B0}" dt="2023-03-15T19:55:18.195" v="56" actId="2696"/>
        <pc:sldMkLst>
          <pc:docMk/>
          <pc:sldMk cId="1285965761" sldId="277"/>
        </pc:sldMkLst>
      </pc:sldChg>
      <pc:sldChg chg="del">
        <pc:chgData name="Grace Howard" userId="c2f57ac2-0fac-4280-be8a-12241698f878" providerId="ADAL" clId="{B632E4D7-FA07-4385-998C-2A8366AF62B0}" dt="2023-03-15T19:55:15.571" v="55" actId="2696"/>
        <pc:sldMkLst>
          <pc:docMk/>
          <pc:sldMk cId="3634454208" sldId="281"/>
        </pc:sldMkLst>
      </pc:sldChg>
      <pc:sldChg chg="del">
        <pc:chgData name="Grace Howard" userId="c2f57ac2-0fac-4280-be8a-12241698f878" providerId="ADAL" clId="{B632E4D7-FA07-4385-998C-2A8366AF62B0}" dt="2023-03-15T19:55:20.519" v="57" actId="2696"/>
        <pc:sldMkLst>
          <pc:docMk/>
          <pc:sldMk cId="1544304635" sldId="282"/>
        </pc:sldMkLst>
      </pc:sldChg>
      <pc:sldChg chg="addSp delSp modSp add mod">
        <pc:chgData name="Grace Howard" userId="c2f57ac2-0fac-4280-be8a-12241698f878" providerId="ADAL" clId="{B632E4D7-FA07-4385-998C-2A8366AF62B0}" dt="2023-03-15T19:58:34.966" v="149" actId="5793"/>
        <pc:sldMkLst>
          <pc:docMk/>
          <pc:sldMk cId="814633683" sldId="283"/>
        </pc:sldMkLst>
        <pc:spChg chg="mod">
          <ac:chgData name="Grace Howard" userId="c2f57ac2-0fac-4280-be8a-12241698f878" providerId="ADAL" clId="{B632E4D7-FA07-4385-998C-2A8366AF62B0}" dt="2023-03-15T19:58:34.966" v="149" actId="5793"/>
          <ac:spMkLst>
            <pc:docMk/>
            <pc:sldMk cId="814633683" sldId="283"/>
            <ac:spMk id="3" creationId="{00000000-0000-0000-0000-000000000000}"/>
          </ac:spMkLst>
        </pc:spChg>
        <pc:picChg chg="del">
          <ac:chgData name="Grace Howard" userId="c2f57ac2-0fac-4280-be8a-12241698f878" providerId="ADAL" clId="{B632E4D7-FA07-4385-998C-2A8366AF62B0}" dt="2023-03-15T19:58:10.856" v="139" actId="478"/>
          <ac:picMkLst>
            <pc:docMk/>
            <pc:sldMk cId="814633683" sldId="283"/>
            <ac:picMk id="5" creationId="{B2C7F52A-0251-8ED8-CC7C-4AFF9C1EEB76}"/>
          </ac:picMkLst>
        </pc:picChg>
        <pc:picChg chg="add mod">
          <ac:chgData name="Grace Howard" userId="c2f57ac2-0fac-4280-be8a-12241698f878" providerId="ADAL" clId="{B632E4D7-FA07-4385-998C-2A8366AF62B0}" dt="2023-03-15T19:58:23.059" v="146" actId="1076"/>
          <ac:picMkLst>
            <pc:docMk/>
            <pc:sldMk cId="814633683" sldId="283"/>
            <ac:picMk id="6" creationId="{49C9277A-D8D5-EE89-3EF1-0DE591D362CD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8:08.547" v="138" actId="1076"/>
        <pc:sldMkLst>
          <pc:docMk/>
          <pc:sldMk cId="2043851349" sldId="284"/>
        </pc:sldMkLst>
        <pc:spChg chg="mod">
          <ac:chgData name="Grace Howard" userId="c2f57ac2-0fac-4280-be8a-12241698f878" providerId="ADAL" clId="{B632E4D7-FA07-4385-998C-2A8366AF62B0}" dt="2023-03-15T19:58:08.547" v="138" actId="1076"/>
          <ac:spMkLst>
            <pc:docMk/>
            <pc:sldMk cId="2043851349" sldId="284"/>
            <ac:spMk id="3" creationId="{00000000-0000-0000-0000-000000000000}"/>
          </ac:spMkLst>
        </pc:spChg>
        <pc:picChg chg="del">
          <ac:chgData name="Grace Howard" userId="c2f57ac2-0fac-4280-be8a-12241698f878" providerId="ADAL" clId="{B632E4D7-FA07-4385-998C-2A8366AF62B0}" dt="2023-03-15T19:57:35.189" v="126" actId="478"/>
          <ac:picMkLst>
            <pc:docMk/>
            <pc:sldMk cId="2043851349" sldId="284"/>
            <ac:picMk id="5" creationId="{B2C7F52A-0251-8ED8-CC7C-4AFF9C1EEB76}"/>
          </ac:picMkLst>
        </pc:picChg>
        <pc:picChg chg="add mod">
          <ac:chgData name="Grace Howard" userId="c2f57ac2-0fac-4280-be8a-12241698f878" providerId="ADAL" clId="{B632E4D7-FA07-4385-998C-2A8366AF62B0}" dt="2023-03-15T19:57:50.470" v="133" actId="1076"/>
          <ac:picMkLst>
            <pc:docMk/>
            <pc:sldMk cId="2043851349" sldId="284"/>
            <ac:picMk id="6" creationId="{9DA27DA2-3AAE-F774-0A78-1690BDF75A7C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7:32.490" v="125" actId="1036"/>
        <pc:sldMkLst>
          <pc:docMk/>
          <pc:sldMk cId="111269731" sldId="285"/>
        </pc:sldMkLst>
        <pc:spChg chg="mod">
          <ac:chgData name="Grace Howard" userId="c2f57ac2-0fac-4280-be8a-12241698f878" providerId="ADAL" clId="{B632E4D7-FA07-4385-998C-2A8366AF62B0}" dt="2023-03-15T19:57:32.490" v="125" actId="1036"/>
          <ac:spMkLst>
            <pc:docMk/>
            <pc:sldMk cId="111269731" sldId="285"/>
            <ac:spMk id="3" creationId="{00000000-0000-0000-0000-000000000000}"/>
          </ac:spMkLst>
        </pc:spChg>
        <pc:picChg chg="del">
          <ac:chgData name="Grace Howard" userId="c2f57ac2-0fac-4280-be8a-12241698f878" providerId="ADAL" clId="{B632E4D7-FA07-4385-998C-2A8366AF62B0}" dt="2023-03-15T19:56:38.704" v="85" actId="478"/>
          <ac:picMkLst>
            <pc:docMk/>
            <pc:sldMk cId="111269731" sldId="285"/>
            <ac:picMk id="5" creationId="{B2C7F52A-0251-8ED8-CC7C-4AFF9C1EEB76}"/>
          </ac:picMkLst>
        </pc:picChg>
        <pc:picChg chg="add mod">
          <ac:chgData name="Grace Howard" userId="c2f57ac2-0fac-4280-be8a-12241698f878" providerId="ADAL" clId="{B632E4D7-FA07-4385-998C-2A8366AF62B0}" dt="2023-03-15T19:57:08.764" v="103" actId="1076"/>
          <ac:picMkLst>
            <pc:docMk/>
            <pc:sldMk cId="111269731" sldId="285"/>
            <ac:picMk id="6" creationId="{6D43894D-D3EC-C6F2-2DC3-5B49E09D68AE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6:35.092" v="84" actId="5793"/>
        <pc:sldMkLst>
          <pc:docMk/>
          <pc:sldMk cId="511609986" sldId="286"/>
        </pc:sldMkLst>
        <pc:spChg chg="mod">
          <ac:chgData name="Grace Howard" userId="c2f57ac2-0fac-4280-be8a-12241698f878" providerId="ADAL" clId="{B632E4D7-FA07-4385-998C-2A8366AF62B0}" dt="2023-03-15T19:56:35.092" v="84" actId="5793"/>
          <ac:spMkLst>
            <pc:docMk/>
            <pc:sldMk cId="511609986" sldId="286"/>
            <ac:spMk id="3" creationId="{00000000-0000-0000-0000-000000000000}"/>
          </ac:spMkLst>
        </pc:spChg>
        <pc:picChg chg="del">
          <ac:chgData name="Grace Howard" userId="c2f57ac2-0fac-4280-be8a-12241698f878" providerId="ADAL" clId="{B632E4D7-FA07-4385-998C-2A8366AF62B0}" dt="2023-03-15T19:56:14.825" v="76" actId="478"/>
          <ac:picMkLst>
            <pc:docMk/>
            <pc:sldMk cId="511609986" sldId="286"/>
            <ac:picMk id="5" creationId="{B2C7F52A-0251-8ED8-CC7C-4AFF9C1EEB76}"/>
          </ac:picMkLst>
        </pc:picChg>
        <pc:picChg chg="add mod">
          <ac:chgData name="Grace Howard" userId="c2f57ac2-0fac-4280-be8a-12241698f878" providerId="ADAL" clId="{B632E4D7-FA07-4385-998C-2A8366AF62B0}" dt="2023-03-15T19:56:22.447" v="81" actId="1076"/>
          <ac:picMkLst>
            <pc:docMk/>
            <pc:sldMk cId="511609986" sldId="286"/>
            <ac:picMk id="6" creationId="{02E137F0-3877-5753-9C57-9C332827627B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6:10.373" v="75" actId="27636"/>
        <pc:sldMkLst>
          <pc:docMk/>
          <pc:sldMk cId="3711299573" sldId="287"/>
        </pc:sldMkLst>
        <pc:spChg chg="mod">
          <ac:chgData name="Grace Howard" userId="c2f57ac2-0fac-4280-be8a-12241698f878" providerId="ADAL" clId="{B632E4D7-FA07-4385-998C-2A8366AF62B0}" dt="2023-03-15T19:56:10.373" v="75" actId="27636"/>
          <ac:spMkLst>
            <pc:docMk/>
            <pc:sldMk cId="3711299573" sldId="287"/>
            <ac:spMk id="3" creationId="{00000000-0000-0000-0000-000000000000}"/>
          </ac:spMkLst>
        </pc:spChg>
        <pc:picChg chg="del">
          <ac:chgData name="Grace Howard" userId="c2f57ac2-0fac-4280-be8a-12241698f878" providerId="ADAL" clId="{B632E4D7-FA07-4385-998C-2A8366AF62B0}" dt="2023-03-15T19:55:25.721" v="59" actId="478"/>
          <ac:picMkLst>
            <pc:docMk/>
            <pc:sldMk cId="3711299573" sldId="287"/>
            <ac:picMk id="5" creationId="{B2C7F52A-0251-8ED8-CC7C-4AFF9C1EEB76}"/>
          </ac:picMkLst>
        </pc:picChg>
        <pc:picChg chg="add mod">
          <ac:chgData name="Grace Howard" userId="c2f57ac2-0fac-4280-be8a-12241698f878" providerId="ADAL" clId="{B632E4D7-FA07-4385-998C-2A8366AF62B0}" dt="2023-03-15T19:55:37.315" v="64" actId="1076"/>
          <ac:picMkLst>
            <pc:docMk/>
            <pc:sldMk cId="3711299573" sldId="287"/>
            <ac:picMk id="6" creationId="{4D5FCEF9-088B-115F-148C-780F882BE448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9:48.086" v="176" actId="5793"/>
        <pc:sldMkLst>
          <pc:docMk/>
          <pc:sldMk cId="1562412005" sldId="288"/>
        </pc:sldMkLst>
        <pc:spChg chg="mod">
          <ac:chgData name="Grace Howard" userId="c2f57ac2-0fac-4280-be8a-12241698f878" providerId="ADAL" clId="{B632E4D7-FA07-4385-998C-2A8366AF62B0}" dt="2023-03-15T19:59:48.086" v="176" actId="5793"/>
          <ac:spMkLst>
            <pc:docMk/>
            <pc:sldMk cId="1562412005" sldId="288"/>
            <ac:spMk id="3" creationId="{00000000-0000-0000-0000-000000000000}"/>
          </ac:spMkLst>
        </pc:spChg>
        <pc:picChg chg="add mod">
          <ac:chgData name="Grace Howard" userId="c2f57ac2-0fac-4280-be8a-12241698f878" providerId="ADAL" clId="{B632E4D7-FA07-4385-998C-2A8366AF62B0}" dt="2023-03-15T19:59:38.822" v="174" actId="1076"/>
          <ac:picMkLst>
            <pc:docMk/>
            <pc:sldMk cId="1562412005" sldId="288"/>
            <ac:picMk id="5" creationId="{F8BCD1D1-C719-2A24-C66D-80EA1BF4A939}"/>
          </ac:picMkLst>
        </pc:picChg>
        <pc:picChg chg="del">
          <ac:chgData name="Grace Howard" userId="c2f57ac2-0fac-4280-be8a-12241698f878" providerId="ADAL" clId="{B632E4D7-FA07-4385-998C-2A8366AF62B0}" dt="2023-03-15T19:59:31.423" v="169" actId="478"/>
          <ac:picMkLst>
            <pc:docMk/>
            <pc:sldMk cId="1562412005" sldId="288"/>
            <ac:picMk id="6" creationId="{49C9277A-D8D5-EE89-3EF1-0DE591D362CD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9:04.195" v="159" actId="5793"/>
        <pc:sldMkLst>
          <pc:docMk/>
          <pc:sldMk cId="3553023119" sldId="289"/>
        </pc:sldMkLst>
        <pc:spChg chg="mod">
          <ac:chgData name="Grace Howard" userId="c2f57ac2-0fac-4280-be8a-12241698f878" providerId="ADAL" clId="{B632E4D7-FA07-4385-998C-2A8366AF62B0}" dt="2023-03-15T19:59:04.195" v="159" actId="5793"/>
          <ac:spMkLst>
            <pc:docMk/>
            <pc:sldMk cId="3553023119" sldId="289"/>
            <ac:spMk id="3" creationId="{00000000-0000-0000-0000-000000000000}"/>
          </ac:spMkLst>
        </pc:spChg>
        <pc:picChg chg="add mod">
          <ac:chgData name="Grace Howard" userId="c2f57ac2-0fac-4280-be8a-12241698f878" providerId="ADAL" clId="{B632E4D7-FA07-4385-998C-2A8366AF62B0}" dt="2023-03-15T19:58:52.446" v="156" actId="962"/>
          <ac:picMkLst>
            <pc:docMk/>
            <pc:sldMk cId="3553023119" sldId="289"/>
            <ac:picMk id="5" creationId="{19F6EEE8-DD65-0BF9-6DB2-36C9F658D2A3}"/>
          </ac:picMkLst>
        </pc:picChg>
        <pc:picChg chg="del">
          <ac:chgData name="Grace Howard" userId="c2f57ac2-0fac-4280-be8a-12241698f878" providerId="ADAL" clId="{B632E4D7-FA07-4385-998C-2A8366AF62B0}" dt="2023-03-15T19:58:47.084" v="153" actId="478"/>
          <ac:picMkLst>
            <pc:docMk/>
            <pc:sldMk cId="3553023119" sldId="289"/>
            <ac:picMk id="6" creationId="{49C9277A-D8D5-EE89-3EF1-0DE591D362CD}"/>
          </ac:picMkLst>
        </pc:picChg>
      </pc:sldChg>
      <pc:sldChg chg="addSp delSp modSp add mod">
        <pc:chgData name="Grace Howard" userId="c2f57ac2-0fac-4280-be8a-12241698f878" providerId="ADAL" clId="{B632E4D7-FA07-4385-998C-2A8366AF62B0}" dt="2023-03-15T19:59:27.524" v="168" actId="5793"/>
        <pc:sldMkLst>
          <pc:docMk/>
          <pc:sldMk cId="3994725973" sldId="290"/>
        </pc:sldMkLst>
        <pc:spChg chg="mod">
          <ac:chgData name="Grace Howard" userId="c2f57ac2-0fac-4280-be8a-12241698f878" providerId="ADAL" clId="{B632E4D7-FA07-4385-998C-2A8366AF62B0}" dt="2023-03-15T19:59:27.524" v="168" actId="5793"/>
          <ac:spMkLst>
            <pc:docMk/>
            <pc:sldMk cId="3994725973" sldId="290"/>
            <ac:spMk id="3" creationId="{00000000-0000-0000-0000-000000000000}"/>
          </ac:spMkLst>
        </pc:spChg>
        <pc:picChg chg="add mod">
          <ac:chgData name="Grace Howard" userId="c2f57ac2-0fac-4280-be8a-12241698f878" providerId="ADAL" clId="{B632E4D7-FA07-4385-998C-2A8366AF62B0}" dt="2023-03-15T19:59:18.981" v="165" actId="1076"/>
          <ac:picMkLst>
            <pc:docMk/>
            <pc:sldMk cId="3994725973" sldId="290"/>
            <ac:picMk id="5" creationId="{6B308118-EFE6-C7A3-CC9A-CFC4F9655831}"/>
          </ac:picMkLst>
        </pc:picChg>
        <pc:picChg chg="del">
          <ac:chgData name="Grace Howard" userId="c2f57ac2-0fac-4280-be8a-12241698f878" providerId="ADAL" clId="{B632E4D7-FA07-4385-998C-2A8366AF62B0}" dt="2023-03-15T19:59:08.057" v="160" actId="478"/>
          <ac:picMkLst>
            <pc:docMk/>
            <pc:sldMk cId="3994725973" sldId="290"/>
            <ac:picMk id="6" creationId="{49C9277A-D8D5-EE89-3EF1-0DE591D362CD}"/>
          </ac:picMkLst>
        </pc:picChg>
      </pc:sldChg>
    </pc:docChg>
  </pc:docChgLst>
  <pc:docChgLst>
    <pc:chgData name="e.mann@northeastern.edu" userId="S::urn:spo:guest#e.mann@northeastern.edu::" providerId="AD" clId="Web-{32DB36DC-5FDB-ABB1-0641-7A331944A7DC}"/>
    <pc:docChg chg="modSld">
      <pc:chgData name="e.mann@northeastern.edu" userId="S::urn:spo:guest#e.mann@northeastern.edu::" providerId="AD" clId="Web-{32DB36DC-5FDB-ABB1-0641-7A331944A7DC}" dt="2023-03-03T19:45:13.971" v="16" actId="20577"/>
      <pc:docMkLst>
        <pc:docMk/>
      </pc:docMkLst>
      <pc:sldChg chg="modSp">
        <pc:chgData name="e.mann@northeastern.edu" userId="S::urn:spo:guest#e.mann@northeastern.edu::" providerId="AD" clId="Web-{32DB36DC-5FDB-ABB1-0641-7A331944A7DC}" dt="2023-03-03T19:44:37.297" v="11" actId="20577"/>
        <pc:sldMkLst>
          <pc:docMk/>
          <pc:sldMk cId="3521927992" sldId="280"/>
        </pc:sldMkLst>
        <pc:spChg chg="mod">
          <ac:chgData name="e.mann@northeastern.edu" userId="S::urn:spo:guest#e.mann@northeastern.edu::" providerId="AD" clId="Web-{32DB36DC-5FDB-ABB1-0641-7A331944A7DC}" dt="2023-03-03T19:44:37.297" v="11" actId="20577"/>
          <ac:spMkLst>
            <pc:docMk/>
            <pc:sldMk cId="3521927992" sldId="280"/>
            <ac:spMk id="7" creationId="{8173B247-3460-E1E3-5694-668CA19E41AC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4:32.468" v="6" actId="20577"/>
        <pc:sldMkLst>
          <pc:docMk/>
          <pc:sldMk cId="3634454208" sldId="281"/>
        </pc:sldMkLst>
        <pc:spChg chg="mod">
          <ac:chgData name="e.mann@northeastern.edu" userId="S::urn:spo:guest#e.mann@northeastern.edu::" providerId="AD" clId="Web-{32DB36DC-5FDB-ABB1-0641-7A331944A7DC}" dt="2023-03-03T19:44:32.468" v="6" actId="20577"/>
          <ac:spMkLst>
            <pc:docMk/>
            <pc:sldMk cId="3634454208" sldId="281"/>
            <ac:spMk id="8" creationId="{C7ADA68D-7DE7-7F67-C95E-73B6F7085E18}"/>
          </ac:spMkLst>
        </pc:spChg>
      </pc:sldChg>
      <pc:sldChg chg="modSp">
        <pc:chgData name="e.mann@northeastern.edu" userId="S::urn:spo:guest#e.mann@northeastern.edu::" providerId="AD" clId="Web-{32DB36DC-5FDB-ABB1-0641-7A331944A7DC}" dt="2023-03-03T19:45:13.971" v="16" actId="20577"/>
        <pc:sldMkLst>
          <pc:docMk/>
          <pc:sldMk cId="1544304635" sldId="282"/>
        </pc:sldMkLst>
        <pc:spChg chg="mod">
          <ac:chgData name="e.mann@northeastern.edu" userId="S::urn:spo:guest#e.mann@northeastern.edu::" providerId="AD" clId="Web-{32DB36DC-5FDB-ABB1-0641-7A331944A7DC}" dt="2023-03-03T19:45:13.971" v="16" actId="20577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  <pc:docChgLst>
    <pc:chgData name="Grace Howard" userId="c2f57ac2-0fac-4280-be8a-12241698f878" providerId="ADAL" clId="{B147CF68-B5E6-4A3B-ADA3-98A05BEA9775}"/>
    <pc:docChg chg="custSel delSld modSld">
      <pc:chgData name="Grace Howard" userId="c2f57ac2-0fac-4280-be8a-12241698f878" providerId="ADAL" clId="{B147CF68-B5E6-4A3B-ADA3-98A05BEA9775}" dt="2023-03-15T19:13:34.875" v="50" actId="20577"/>
      <pc:docMkLst>
        <pc:docMk/>
      </pc:docMkLst>
      <pc:sldChg chg="modSp mod">
        <pc:chgData name="Grace Howard" userId="c2f57ac2-0fac-4280-be8a-12241698f878" providerId="ADAL" clId="{B147CF68-B5E6-4A3B-ADA3-98A05BEA9775}" dt="2023-03-15T19:12:37.001" v="25" actId="20577"/>
        <pc:sldMkLst>
          <pc:docMk/>
          <pc:sldMk cId="2820496012" sldId="261"/>
        </pc:sldMkLst>
        <pc:spChg chg="mod">
          <ac:chgData name="Grace Howard" userId="c2f57ac2-0fac-4280-be8a-12241698f878" providerId="ADAL" clId="{B147CF68-B5E6-4A3B-ADA3-98A05BEA9775}" dt="2023-03-15T19:12:37.001" v="25" actId="20577"/>
          <ac:spMkLst>
            <pc:docMk/>
            <pc:sldMk cId="2820496012" sldId="261"/>
            <ac:spMk id="2" creationId="{00000000-0000-0000-0000-000000000000}"/>
          </ac:spMkLst>
        </pc:spChg>
      </pc:sldChg>
      <pc:sldChg chg="modSp mod">
        <pc:chgData name="Grace Howard" userId="c2f57ac2-0fac-4280-be8a-12241698f878" providerId="ADAL" clId="{B147CF68-B5E6-4A3B-ADA3-98A05BEA9775}" dt="2023-03-15T19:12:26.315" v="1" actId="20577"/>
        <pc:sldMkLst>
          <pc:docMk/>
          <pc:sldMk cId="729111920" sldId="270"/>
        </pc:sldMkLst>
        <pc:spChg chg="mod">
          <ac:chgData name="Grace Howard" userId="c2f57ac2-0fac-4280-be8a-12241698f878" providerId="ADAL" clId="{B147CF68-B5E6-4A3B-ADA3-98A05BEA9775}" dt="2023-03-15T19:12:26.315" v="1" actId="20577"/>
          <ac:spMkLst>
            <pc:docMk/>
            <pc:sldMk cId="729111920" sldId="270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24.442" v="0" actId="20577"/>
          <ac:spMkLst>
            <pc:docMk/>
            <pc:sldMk cId="729111920" sldId="270"/>
            <ac:spMk id="3" creationId="{00000000-0000-0000-0000-000000000000}"/>
          </ac:spMkLst>
        </pc:spChg>
      </pc:sldChg>
      <pc:sldChg chg="delSp modSp mod">
        <pc:chgData name="Grace Howard" userId="c2f57ac2-0fac-4280-be8a-12241698f878" providerId="ADAL" clId="{B147CF68-B5E6-4A3B-ADA3-98A05BEA9775}" dt="2023-03-15T19:12:57.304" v="34"/>
        <pc:sldMkLst>
          <pc:docMk/>
          <pc:sldMk cId="2666009052" sldId="271"/>
        </pc:sldMkLst>
        <pc:spChg chg="mod">
          <ac:chgData name="Grace Howard" userId="c2f57ac2-0fac-4280-be8a-12241698f878" providerId="ADAL" clId="{B147CF68-B5E6-4A3B-ADA3-98A05BEA9775}" dt="2023-03-15T19:12:56.364" v="32" actId="20577"/>
          <ac:spMkLst>
            <pc:docMk/>
            <pc:sldMk cId="2666009052" sldId="27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8.535" v="28" actId="20577"/>
          <ac:spMkLst>
            <pc:docMk/>
            <pc:sldMk cId="2666009052" sldId="271"/>
            <ac:spMk id="3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2:57.304" v="34"/>
          <ac:spMkLst>
            <pc:docMk/>
            <pc:sldMk cId="2666009052" sldId="271"/>
            <ac:spMk id="7" creationId="{A0D9E6A3-A6D9-8102-C01F-E9726B6911F3}"/>
          </ac:spMkLst>
        </pc:spChg>
        <pc:graphicFrameChg chg="del">
          <ac:chgData name="Grace Howard" userId="c2f57ac2-0fac-4280-be8a-12241698f878" providerId="ADAL" clId="{B147CF68-B5E6-4A3B-ADA3-98A05BEA9775}" dt="2023-03-15T19:12:50.036" v="29" actId="478"/>
          <ac:graphicFrameMkLst>
            <pc:docMk/>
            <pc:sldMk cId="2666009052" sldId="271"/>
            <ac:graphicFrameMk id="6" creationId="{5A51E611-9AA4-5B53-C2E0-EF45D63E3AB2}"/>
          </ac:graphicFrameMkLst>
        </pc:graphicFrameChg>
      </pc:sldChg>
      <pc:sldChg chg="modSp mod">
        <pc:chgData name="Grace Howard" userId="c2f57ac2-0fac-4280-be8a-12241698f878" providerId="ADAL" clId="{B147CF68-B5E6-4A3B-ADA3-98A05BEA9775}" dt="2023-03-15T19:12:44.359" v="27" actId="20577"/>
        <pc:sldMkLst>
          <pc:docMk/>
          <pc:sldMk cId="1460686451" sldId="274"/>
        </pc:sldMkLst>
        <pc:spChg chg="mod">
          <ac:chgData name="Grace Howard" userId="c2f57ac2-0fac-4280-be8a-12241698f878" providerId="ADAL" clId="{B147CF68-B5E6-4A3B-ADA3-98A05BEA9775}" dt="2023-03-15T19:12:42.469" v="26" actId="20577"/>
          <ac:spMkLst>
            <pc:docMk/>
            <pc:sldMk cId="1460686451" sldId="274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2:44.359" v="27" actId="20577"/>
          <ac:spMkLst>
            <pc:docMk/>
            <pc:sldMk cId="1460686451" sldId="274"/>
            <ac:spMk id="3" creationId="{00000000-0000-0000-0000-000000000000}"/>
          </ac:spMkLst>
        </pc:spChg>
      </pc:sldChg>
      <pc:sldChg chg="modSp mod">
        <pc:chgData name="Grace Howard" userId="c2f57ac2-0fac-4280-be8a-12241698f878" providerId="ADAL" clId="{B147CF68-B5E6-4A3B-ADA3-98A05BEA9775}" dt="2023-03-15T19:13:34.875" v="50" actId="20577"/>
        <pc:sldMkLst>
          <pc:docMk/>
          <pc:sldMk cId="532646328" sldId="275"/>
        </pc:sldMkLst>
        <pc:spChg chg="mod">
          <ac:chgData name="Grace Howard" userId="c2f57ac2-0fac-4280-be8a-12241698f878" providerId="ADAL" clId="{B147CF68-B5E6-4A3B-ADA3-98A05BEA9775}" dt="2023-03-15T19:13:34.875" v="50" actId="20577"/>
          <ac:spMkLst>
            <pc:docMk/>
            <pc:sldMk cId="532646328" sldId="275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33.345" v="49" actId="27636"/>
          <ac:spMkLst>
            <pc:docMk/>
            <pc:sldMk cId="532646328" sldId="275"/>
            <ac:spMk id="3" creationId="{00000000-0000-0000-0000-000000000000}"/>
          </ac:spMkLst>
        </pc:spChg>
      </pc:sldChg>
      <pc:sldChg chg="delSp modSp mod">
        <pc:chgData name="Grace Howard" userId="c2f57ac2-0fac-4280-be8a-12241698f878" providerId="ADAL" clId="{B147CF68-B5E6-4A3B-ADA3-98A05BEA9775}" dt="2023-03-15T19:13:25.310" v="44"/>
        <pc:sldMkLst>
          <pc:docMk/>
          <pc:sldMk cId="1285965761" sldId="277"/>
        </pc:sldMkLst>
        <pc:spChg chg="mod">
          <ac:chgData name="Grace Howard" userId="c2f57ac2-0fac-4280-be8a-12241698f878" providerId="ADAL" clId="{B147CF68-B5E6-4A3B-ADA3-98A05BEA9775}" dt="2023-03-15T19:13:24.439" v="42" actId="20577"/>
          <ac:spMkLst>
            <pc:docMk/>
            <pc:sldMk cId="1285965761" sldId="277"/>
            <ac:spMk id="2" creationId="{00000000-0000-0000-0000-000000000000}"/>
          </ac:spMkLst>
        </pc:spChg>
        <pc:spChg chg="del mod">
          <ac:chgData name="Grace Howard" userId="c2f57ac2-0fac-4280-be8a-12241698f878" providerId="ADAL" clId="{B147CF68-B5E6-4A3B-ADA3-98A05BEA9775}" dt="2023-03-15T19:13:25.310" v="44"/>
          <ac:spMkLst>
            <pc:docMk/>
            <pc:sldMk cId="1285965761" sldId="277"/>
            <ac:spMk id="3" creationId="{6F1F5BDD-EFFD-4432-21B1-A6B0B300993D}"/>
          </ac:spMkLst>
        </pc:spChg>
      </pc:sldChg>
      <pc:sldChg chg="addSp delSp modSp del mod">
        <pc:chgData name="Grace Howard" userId="c2f57ac2-0fac-4280-be8a-12241698f878" providerId="ADAL" clId="{B147CF68-B5E6-4A3B-ADA3-98A05BEA9775}" dt="2023-03-15T19:13:15.100" v="37" actId="2696"/>
        <pc:sldMkLst>
          <pc:docMk/>
          <pc:sldMk cId="3521927992" sldId="280"/>
        </pc:sldMkLst>
        <pc:spChg chg="mod">
          <ac:chgData name="Grace Howard" userId="c2f57ac2-0fac-4280-be8a-12241698f878" providerId="ADAL" clId="{B147CF68-B5E6-4A3B-ADA3-98A05BEA9775}" dt="2023-03-15T19:12:59.354" v="35" actId="20577"/>
          <ac:spMkLst>
            <pc:docMk/>
            <pc:sldMk cId="3521927992" sldId="280"/>
            <ac:spMk id="2" creationId="{00000000-0000-0000-0000-000000000000}"/>
          </ac:spMkLst>
        </pc:spChg>
        <pc:spChg chg="add mod">
          <ac:chgData name="Grace Howard" userId="c2f57ac2-0fac-4280-be8a-12241698f878" providerId="ADAL" clId="{B147CF68-B5E6-4A3B-ADA3-98A05BEA9775}" dt="2023-03-15T19:13:00.648" v="36" actId="478"/>
          <ac:spMkLst>
            <pc:docMk/>
            <pc:sldMk cId="3521927992" sldId="280"/>
            <ac:spMk id="4" creationId="{FFF27E1F-429E-E9FB-24BD-24AF8C1C5113}"/>
          </ac:spMkLst>
        </pc:spChg>
        <pc:picChg chg="del">
          <ac:chgData name="Grace Howard" userId="c2f57ac2-0fac-4280-be8a-12241698f878" providerId="ADAL" clId="{B147CF68-B5E6-4A3B-ADA3-98A05BEA9775}" dt="2023-03-15T19:13:00.648" v="36" actId="478"/>
          <ac:picMkLst>
            <pc:docMk/>
            <pc:sldMk cId="3521927992" sldId="280"/>
            <ac:picMk id="6" creationId="{78D6C576-3E7A-1A2B-5A7C-DCD220C1B058}"/>
          </ac:picMkLst>
        </pc:picChg>
      </pc:sldChg>
      <pc:sldChg chg="modSp mod">
        <pc:chgData name="Grace Howard" userId="c2f57ac2-0fac-4280-be8a-12241698f878" providerId="ADAL" clId="{B147CF68-B5E6-4A3B-ADA3-98A05BEA9775}" dt="2023-03-15T19:13:20.079" v="40" actId="20577"/>
        <pc:sldMkLst>
          <pc:docMk/>
          <pc:sldMk cId="3634454208" sldId="281"/>
        </pc:sldMkLst>
        <pc:spChg chg="mod">
          <ac:chgData name="Grace Howard" userId="c2f57ac2-0fac-4280-be8a-12241698f878" providerId="ADAL" clId="{B147CF68-B5E6-4A3B-ADA3-98A05BEA9775}" dt="2023-03-15T19:13:20.079" v="40" actId="20577"/>
          <ac:spMkLst>
            <pc:docMk/>
            <pc:sldMk cId="3634454208" sldId="281"/>
            <ac:spMk id="2" creationId="{00000000-0000-0000-0000-000000000000}"/>
          </ac:spMkLst>
        </pc:spChg>
        <pc:spChg chg="mod">
          <ac:chgData name="Grace Howard" userId="c2f57ac2-0fac-4280-be8a-12241698f878" providerId="ADAL" clId="{B147CF68-B5E6-4A3B-ADA3-98A05BEA9775}" dt="2023-03-15T19:13:18.335" v="39" actId="27636"/>
          <ac:spMkLst>
            <pc:docMk/>
            <pc:sldMk cId="3634454208" sldId="281"/>
            <ac:spMk id="8" creationId="{C7ADA68D-7DE7-7F67-C95E-73B6F7085E18}"/>
          </ac:spMkLst>
        </pc:spChg>
      </pc:sldChg>
      <pc:sldChg chg="modSp mod">
        <pc:chgData name="Grace Howard" userId="c2f57ac2-0fac-4280-be8a-12241698f878" providerId="ADAL" clId="{B147CF68-B5E6-4A3B-ADA3-98A05BEA9775}" dt="2023-03-15T19:13:29.957" v="47" actId="20577"/>
        <pc:sldMkLst>
          <pc:docMk/>
          <pc:sldMk cId="1544304635" sldId="282"/>
        </pc:sldMkLst>
        <pc:spChg chg="mod">
          <ac:chgData name="Grace Howard" userId="c2f57ac2-0fac-4280-be8a-12241698f878" providerId="ADAL" clId="{B147CF68-B5E6-4A3B-ADA3-98A05BEA9775}" dt="2023-03-15T19:13:29.957" v="47" actId="20577"/>
          <ac:spMkLst>
            <pc:docMk/>
            <pc:sldMk cId="1544304635" sldId="282"/>
            <ac:spMk id="2" creationId="{658866A3-F0D0-52B5-0B00-73F1FF5A0934}"/>
          </ac:spMkLst>
        </pc:spChg>
        <pc:spChg chg="mod">
          <ac:chgData name="Grace Howard" userId="c2f57ac2-0fac-4280-be8a-12241698f878" providerId="ADAL" clId="{B147CF68-B5E6-4A3B-ADA3-98A05BEA9775}" dt="2023-03-15T19:13:28.304" v="46" actId="27636"/>
          <ac:spMkLst>
            <pc:docMk/>
            <pc:sldMk cId="1544304635" sldId="282"/>
            <ac:spMk id="3" creationId="{1D0EC749-9E02-A75E-22F2-9FAF394E0E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445" y="3145735"/>
            <a:ext cx="11317356" cy="566530"/>
          </a:xfrm>
        </p:spPr>
        <p:txBody>
          <a:bodyPr>
            <a:normAutofit fontScale="90000"/>
          </a:bodyPr>
          <a:lstStyle/>
          <a:p>
            <a:r>
              <a:rPr lang="en-US" i="0" dirty="0"/>
              <a:t>Chapter 5: Elements of 4D Art and Design</a:t>
            </a:r>
            <a:endParaRPr lang="en-US" b="1" i="0" dirty="0"/>
          </a:p>
        </p:txBody>
      </p:sp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92850"/>
            <a:ext cx="11468100" cy="58102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5-18.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Robert Wilson,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Einstein on the Beach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(2012), performance, 5 hours. Photo Credit: Lesley Leslie-Spinks.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group of people on a stage&#10;&#10;Description automatically generated with medium confidence">
            <a:extLst>
              <a:ext uri="{FF2B5EF4-FFF2-40B4-BE49-F238E27FC236}">
                <a16:creationId xmlns:a16="http://schemas.microsoft.com/office/drawing/2014/main" id="{6B308118-EFE6-C7A3-CC9A-CFC4F9655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692340"/>
            <a:ext cx="11386933" cy="547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25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92850"/>
            <a:ext cx="11468100" cy="581024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5-19.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Annea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Lockwood,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Sound Map of the Danube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(2005), six-channel surround sound installation, 2:47:00 hours. Courtesy of the Artist.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F8BCD1D1-C719-2A24-C66D-80EA1BF4A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5" y="492125"/>
            <a:ext cx="7734300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1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47725" y="5981702"/>
            <a:ext cx="11344275" cy="8953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5-1.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Christian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Marclay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installation view of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Clock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(2010), single-channel video with sound; 24 hours. White Cube Mason’s Yard, London (October 15–November 13, 2010). © Christian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Marclay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Courtesy Paula Cooper Gallery, New York and White Cube, London. Photo: Todd-White Photography.</a:t>
            </a:r>
          </a:p>
          <a:p>
            <a:endParaRPr lang="en-US" dirty="0">
              <a:cs typeface="Calibri" panose="020F0502020204030204" pitchFamily="34" charset="0"/>
            </a:endParaRPr>
          </a:p>
        </p:txBody>
      </p:sp>
      <p:pic>
        <p:nvPicPr>
          <p:cNvPr id="5" name="Picture 4" descr="A clock on a wall&#10;&#10;Description automatically generated with low confidence">
            <a:extLst>
              <a:ext uri="{FF2B5EF4-FFF2-40B4-BE49-F238E27FC236}">
                <a16:creationId xmlns:a16="http://schemas.microsoft.com/office/drawing/2014/main" id="{9A288731-F565-5AC4-D807-FBE91CE1D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404" y="368117"/>
            <a:ext cx="8395191" cy="561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1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92850"/>
            <a:ext cx="11468100" cy="581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5-3.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Melissa Haviland,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White Gold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(2012), cookies, frosting, interactions, dimensions variable. Courtesy of the artist.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B2C7F52A-0251-8ED8-CC7C-4AFF9C1EE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496490"/>
            <a:ext cx="7820025" cy="586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8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158038" y="3105150"/>
            <a:ext cx="4271962" cy="1514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5-5.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Cesar Cornejo,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Public Sculptor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(2010), bricks, cement, wood, sculptor, 2 hours. Courtesy of the artist. Photographer: Felicity Hogan.</a:t>
            </a: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person standing on a brick tower&#10;&#10;Description automatically generated with low confidence">
            <a:extLst>
              <a:ext uri="{FF2B5EF4-FFF2-40B4-BE49-F238E27FC236}">
                <a16:creationId xmlns:a16="http://schemas.microsoft.com/office/drawing/2014/main" id="{4D5FCEF9-088B-115F-148C-780F882BE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571500"/>
            <a:ext cx="4076700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99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92850"/>
            <a:ext cx="11468100" cy="581024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5-6. Bill Fontana,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Earth Tones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(1992), six large, low-frequency loudspeakers buried at the Oliver Ranch in Northern California. Courtesy of the artist.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frisbee in a field&#10;&#10;Description automatically generated with low confidence">
            <a:extLst>
              <a:ext uri="{FF2B5EF4-FFF2-40B4-BE49-F238E27FC236}">
                <a16:creationId xmlns:a16="http://schemas.microsoft.com/office/drawing/2014/main" id="{02E137F0-3877-5753-9C57-9C3328276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406" y="704545"/>
            <a:ext cx="9661187" cy="544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0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8239126" y="2243136"/>
            <a:ext cx="3257550" cy="301466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5-8.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Elmgreen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Dragset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Prada Marfa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(2005), adobe bricks, plaster, aluminum frames, glass panes, MDF, paint, carpet, Prada shoes and bags, 760 cm × 470 cm × 480 cm. Courtesy: Art Production Fund, New York; Ballroom Marfa, Marfa; the artists. Photograph by James Evans.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building on the side of a road&#10;&#10;Description automatically generated with medium confidence">
            <a:extLst>
              <a:ext uri="{FF2B5EF4-FFF2-40B4-BE49-F238E27FC236}">
                <a16:creationId xmlns:a16="http://schemas.microsoft.com/office/drawing/2014/main" id="{6D43894D-D3EC-C6F2-2DC3-5B49E09D6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669505"/>
            <a:ext cx="7291098" cy="575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9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1571625" y="6403737"/>
            <a:ext cx="9791700" cy="58102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5-13.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Illustration of lighting plan for Francis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Picabia’s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ballet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Rêlache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(1924) © Phil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McCollam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9DA27DA2-3AAE-F774-0A78-1690BDF75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23" y="454263"/>
            <a:ext cx="7816827" cy="594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851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92850"/>
            <a:ext cx="11468100" cy="581024"/>
          </a:xfrm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5-16.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Channel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FIND EACH OTHER. Begin There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(2012), two-channel, networked, interactive landscape, dimensions variable. © Channel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tWo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49C9277A-D8D5-EE89-3EF1-0DE591D36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240" y="561974"/>
            <a:ext cx="8341520" cy="556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3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609600" y="6292850"/>
            <a:ext cx="11468100" cy="581024"/>
          </a:xfrm>
        </p:spPr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Fig. 5-17.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Sarah Johnson,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Ordinary Batman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(2012–ongoing), animated GI F, 575 × 500 pixels. Courtesy of the Artist.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9F6EEE8-DD65-0BF9-6DB2-36C9F658D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690562"/>
            <a:ext cx="47625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23119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A27C0F8513E1438170837C4DB89E39" ma:contentTypeVersion="16" ma:contentTypeDescription="Create a new document." ma:contentTypeScope="" ma:versionID="763a8e75b94d599aaa05d3172d9602c2">
  <xsd:schema xmlns:xsd="http://www.w3.org/2001/XMLSchema" xmlns:xs="http://www.w3.org/2001/XMLSchema" xmlns:p="http://schemas.microsoft.com/office/2006/metadata/properties" xmlns:ns2="e269f332-699b-429f-9c5d-cabb3517b61c" xmlns:ns3="a3f51eb1-cb43-4a96-9558-668e4029db5e" targetNamespace="http://schemas.microsoft.com/office/2006/metadata/properties" ma:root="true" ma:fieldsID="15f4efb91e96728c7d466571e18e6439" ns2:_="" ns3:_="">
    <xsd:import namespace="e269f332-699b-429f-9c5d-cabb3517b61c"/>
    <xsd:import namespace="a3f51eb1-cb43-4a96-9558-668e4029db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f332-699b-429f-9c5d-cabb3517b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f217fd5-6bb5-4de3-bf71-ef5eb62cb5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f51eb1-cb43-4a96-9558-668e4029db5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14c2444-4142-4f5b-8a09-68b549e2f600}" ma:internalName="TaxCatchAll" ma:showField="CatchAllData" ma:web="a3f51eb1-cb43-4a96-9558-668e4029db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f51eb1-cb43-4a96-9558-668e4029db5e" xsi:nil="true"/>
    <lcf76f155ced4ddcb4097134ff3c332f xmlns="e269f332-699b-429f-9c5d-cabb3517b61c">
      <Terms xmlns="http://schemas.microsoft.com/office/infopath/2007/PartnerControls"/>
    </lcf76f155ced4ddcb4097134ff3c332f>
    <SharedWithUsers xmlns="a3f51eb1-cb43-4a96-9558-668e4029db5e">
      <UserInfo>
        <DisplayName>Upper-Level Content (ULC) Members</DisplayName>
        <AccountId>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ED60D2A-65A4-48F9-9328-542BB1BFA5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69f332-699b-429f-9c5d-cabb3517b61c"/>
    <ds:schemaRef ds:uri="a3f51eb1-cb43-4a96-9558-668e4029db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  <ds:schemaRef ds:uri="a3f51eb1-cb43-4a96-9558-668e4029db5e"/>
    <ds:schemaRef ds:uri="e269f332-699b-429f-9c5d-cabb3517b61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548</TotalTime>
  <Words>359</Words>
  <Application>Microsoft Office PowerPoint</Application>
  <PresentationFormat>Widescreen</PresentationFormat>
  <Paragraphs>12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Text Content Templates</vt:lpstr>
      <vt:lpstr>Figure-Only Templates</vt:lpstr>
      <vt:lpstr>Chapter 5: Elements of 4D Art and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HOWARD, Grace</cp:lastModifiedBy>
  <cp:revision>20</cp:revision>
  <dcterms:created xsi:type="dcterms:W3CDTF">2021-01-21T20:31:29Z</dcterms:created>
  <dcterms:modified xsi:type="dcterms:W3CDTF">2023-03-15T19:59:48Z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0x0101001BA27C0F8513E1438170837C4DB89E39</vt:lpwstr>
  </property>
</Properties>
</file>